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56" r:id="rId2"/>
    <p:sldId id="435" r:id="rId3"/>
    <p:sldId id="478" r:id="rId4"/>
    <p:sldId id="472" r:id="rId5"/>
    <p:sldId id="474" r:id="rId6"/>
    <p:sldId id="471" r:id="rId7"/>
    <p:sldId id="475" r:id="rId8"/>
    <p:sldId id="476" r:id="rId9"/>
    <p:sldId id="477" r:id="rId10"/>
    <p:sldId id="479" r:id="rId11"/>
    <p:sldId id="441" r:id="rId12"/>
    <p:sldId id="440" r:id="rId13"/>
    <p:sldId id="442" r:id="rId14"/>
    <p:sldId id="456" r:id="rId15"/>
    <p:sldId id="444" r:id="rId16"/>
    <p:sldId id="445" r:id="rId17"/>
    <p:sldId id="446" r:id="rId18"/>
    <p:sldId id="415" r:id="rId19"/>
    <p:sldId id="416" r:id="rId20"/>
    <p:sldId id="417" r:id="rId21"/>
    <p:sldId id="418" r:id="rId22"/>
    <p:sldId id="461" r:id="rId23"/>
    <p:sldId id="462" r:id="rId24"/>
    <p:sldId id="460" r:id="rId25"/>
    <p:sldId id="447" r:id="rId26"/>
    <p:sldId id="429" r:id="rId27"/>
    <p:sldId id="463" r:id="rId28"/>
    <p:sldId id="449" r:id="rId29"/>
    <p:sldId id="459" r:id="rId30"/>
    <p:sldId id="432" r:id="rId31"/>
    <p:sldId id="433" r:id="rId32"/>
    <p:sldId id="434" r:id="rId33"/>
    <p:sldId id="45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>
      <p:cViewPr varScale="1">
        <p:scale>
          <a:sx n="66" d="100"/>
          <a:sy n="66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8421080984590299"/>
          <c:y val="4.3063618632643588E-2"/>
          <c:w val="0.72519651182180744"/>
          <c:h val="0.739696511575624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Algorithm A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1.0000000000000011E-2</c:v>
                </c:pt>
                <c:pt idx="4">
                  <c:v>2.0000000000000021E-2</c:v>
                </c:pt>
                <c:pt idx="5">
                  <c:v>5.0000000000000044E-2</c:v>
                </c:pt>
                <c:pt idx="6">
                  <c:v>0.2</c:v>
                </c:pt>
                <c:pt idx="7">
                  <c:v>0.30000000000000027</c:v>
                </c:pt>
                <c:pt idx="8">
                  <c:v>0.8</c:v>
                </c:pt>
                <c:pt idx="9">
                  <c:v>0.8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Algorithm B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0.30000000000000027</c:v>
                </c:pt>
                <c:pt idx="3">
                  <c:v>0.34000000000000041</c:v>
                </c:pt>
                <c:pt idx="4">
                  <c:v>0.37000000000000027</c:v>
                </c:pt>
                <c:pt idx="5">
                  <c:v>0.42000000000000026</c:v>
                </c:pt>
                <c:pt idx="6">
                  <c:v>0.47000000000000008</c:v>
                </c:pt>
                <c:pt idx="7">
                  <c:v>0.49000000000000027</c:v>
                </c:pt>
                <c:pt idx="8">
                  <c:v>0.49000000000000027</c:v>
                </c:pt>
                <c:pt idx="9">
                  <c:v>0.5</c:v>
                </c:pt>
              </c:numCache>
            </c:numRef>
          </c:yVal>
        </c:ser>
        <c:axId val="65114496"/>
        <c:axId val="65116416"/>
      </c:scatterChart>
      <c:valAx>
        <c:axId val="6511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Time interval / ms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crossAx val="65116416"/>
        <c:crosses val="autoZero"/>
        <c:crossBetween val="midCat"/>
      </c:valAx>
      <c:valAx>
        <c:axId val="651164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/>
                  <a:t>Min faction of</a:t>
                </a:r>
                <a:r>
                  <a:rPr lang="en-GB" b="0" baseline="0" dirty="0" smtClean="0"/>
                  <a:t> interval running </a:t>
                </a:r>
                <a:r>
                  <a:rPr lang="en-GB" b="0" baseline="0" dirty="0" err="1" smtClean="0"/>
                  <a:t>mutator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1311862259421387E-2"/>
              <c:y val="4.8450786314388358E-2"/>
            </c:manualLayout>
          </c:layout>
        </c:title>
        <c:numFmt formatCode="#,##0.0" sourceLinked="0"/>
        <c:tickLblPos val="nextTo"/>
        <c:crossAx val="65114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8141624167972856"/>
          <c:y val="0.16665500153979695"/>
          <c:w val="0.18214156197177614"/>
          <c:h val="0.14952189947290609"/>
        </c:manualLayout>
      </c:layout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2.9130632680928552</c:v>
                </c:pt>
                <c:pt idx="1">
                  <c:v>2.8359994682500997</c:v>
                </c:pt>
                <c:pt idx="2">
                  <c:v>2.7558054918036232</c:v>
                </c:pt>
                <c:pt idx="3">
                  <c:v>2.6726723842367375</c:v>
                </c:pt>
                <c:pt idx="4">
                  <c:v>2.5868330118856484</c:v>
                </c:pt>
                <c:pt idx="5">
                  <c:v>2.4985609167519831</c:v>
                </c:pt>
                <c:pt idx="6">
                  <c:v>2.4081679786959778</c:v>
                </c:pt>
                <c:pt idx="7">
                  <c:v>2.316000870038577</c:v>
                </c:pt>
                <c:pt idx="8">
                  <c:v>2.2224363481227596</c:v>
                </c:pt>
                <c:pt idx="9">
                  <c:v>2.1278754947433467</c:v>
                </c:pt>
                <c:pt idx="10">
                  <c:v>2.0327370725850975</c:v>
                </c:pt>
                <c:pt idx="11">
                  <c:v>1.9374502226660291</c:v>
                </c:pt>
                <c:pt idx="12">
                  <c:v>1.8424467683697583</c:v>
                </c:pt>
                <c:pt idx="13">
                  <c:v>1.7481534170132011</c:v>
                </c:pt>
                <c:pt idx="14">
                  <c:v>1.6549841565666541</c:v>
                </c:pt>
                <c:pt idx="15">
                  <c:v>1.5633331324619637</c:v>
                </c:pt>
                <c:pt idx="16">
                  <c:v>1.4735682586398713</c:v>
                </c:pt>
                <c:pt idx="17">
                  <c:v>1.386025771079892</c:v>
                </c:pt>
                <c:pt idx="18">
                  <c:v>1.3010058753349136</c:v>
                </c:pt>
                <c:pt idx="19">
                  <c:v>1.2187695771347338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3.111478438426754</c:v>
                </c:pt>
                <c:pt idx="1">
                  <c:v>3.0208770927834081</c:v>
                </c:pt>
                <c:pt idx="2">
                  <c:v>2.9271206417346201</c:v>
                </c:pt>
                <c:pt idx="3">
                  <c:v>2.8304883755601589</c:v>
                </c:pt>
                <c:pt idx="4">
                  <c:v>2.7313037785978915</c:v>
                </c:pt>
                <c:pt idx="5">
                  <c:v>2.6299313267524216</c:v>
                </c:pt>
                <c:pt idx="6">
                  <c:v>2.5267719573565217</c:v>
                </c:pt>
                <c:pt idx="7">
                  <c:v>2.4222572935648672</c:v>
                </c:pt>
                <c:pt idx="8">
                  <c:v>2.3168427755117817</c:v>
                </c:pt>
                <c:pt idx="9">
                  <c:v>2.2109999155302198</c:v>
                </c:pt>
                <c:pt idx="10">
                  <c:v>2.1052079490685571</c:v>
                </c:pt>
                <c:pt idx="11">
                  <c:v>1.9999451915024888</c:v>
                </c:pt>
                <c:pt idx="12">
                  <c:v>1.8956804301100243</c:v>
                </c:pt>
                <c:pt idx="13">
                  <c:v>1.7928646781874706</c:v>
                </c:pt>
                <c:pt idx="14">
                  <c:v>1.6919235948584392</c:v>
                </c:pt>
                <c:pt idx="15">
                  <c:v>1.5932508318589242</c:v>
                </c:pt>
                <c:pt idx="16">
                  <c:v>1.4972025115134995</c:v>
                </c:pt>
                <c:pt idx="17">
                  <c:v>1.4040929735054011</c:v>
                </c:pt>
                <c:pt idx="18">
                  <c:v>1.3141918576842535</c:v>
                </c:pt>
                <c:pt idx="19">
                  <c:v>1.2277225216984253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3.3388981636060033</c:v>
                </c:pt>
                <c:pt idx="1">
                  <c:v>3.2315398287283896</c:v>
                </c:pt>
                <c:pt idx="2">
                  <c:v>3.1211473337598843</c:v>
                </c:pt>
                <c:pt idx="3">
                  <c:v>3.0081113723154589</c:v>
                </c:pt>
                <c:pt idx="4">
                  <c:v>2.8928660332543532</c:v>
                </c:pt>
                <c:pt idx="5">
                  <c:v>2.7758828907194997</c:v>
                </c:pt>
                <c:pt idx="6">
                  <c:v>2.6576637809988077</c:v>
                </c:pt>
                <c:pt idx="7">
                  <c:v>2.5387324802231777</c:v>
                </c:pt>
                <c:pt idx="8">
                  <c:v>2.4196255640088373</c:v>
                </c:pt>
                <c:pt idx="9">
                  <c:v>2.3008827818014002</c:v>
                </c:pt>
                <c:pt idx="10">
                  <c:v>2.1830373099749369</c:v>
                </c:pt>
                <c:pt idx="11">
                  <c:v>2.0666062556331113</c:v>
                </c:pt>
                <c:pt idx="12">
                  <c:v>1.9520817667703767</c:v>
                </c:pt>
                <c:pt idx="13">
                  <c:v>1.839923065583726</c:v>
                </c:pt>
                <c:pt idx="14">
                  <c:v>1.7305496640398428</c:v>
                </c:pt>
                <c:pt idx="15">
                  <c:v>1.6243359497100147</c:v>
                </c:pt>
                <c:pt idx="16">
                  <c:v>1.5216072517426478</c:v>
                </c:pt>
                <c:pt idx="17">
                  <c:v>1.4226374181675738</c:v>
                </c:pt>
                <c:pt idx="18">
                  <c:v>1.3276478624668064</c:v>
                </c:pt>
                <c:pt idx="19">
                  <c:v>1.2368079743037579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3.6021838239432618</c:v>
                </c:pt>
                <c:pt idx="1">
                  <c:v>3.4737864815427959</c:v>
                </c:pt>
                <c:pt idx="2">
                  <c:v>3.3427225535057588</c:v>
                </c:pt>
                <c:pt idx="3">
                  <c:v>3.2095199175033042</c:v>
                </c:pt>
                <c:pt idx="4">
                  <c:v>3.0747434533751394</c:v>
                </c:pt>
                <c:pt idx="5">
                  <c:v>2.9389858496726355</c:v>
                </c:pt>
                <c:pt idx="6">
                  <c:v>2.8028573798053227</c:v>
                </c:pt>
                <c:pt idx="7">
                  <c:v>2.6669750139056903</c:v>
                </c:pt>
                <c:pt idx="8">
                  <c:v>2.5319512751667044</c:v>
                </c:pt>
                <c:pt idx="9">
                  <c:v>2.3983832660177415</c:v>
                </c:pt>
                <c:pt idx="10">
                  <c:v>2.26684227845106</c:v>
                </c:pt>
                <c:pt idx="11">
                  <c:v>2.1378643651830926</c:v>
                </c:pt>
                <c:pt idx="12">
                  <c:v>2.0119421877952393</c:v>
                </c:pt>
                <c:pt idx="13">
                  <c:v>1.8895183802851598</c:v>
                </c:pt>
                <c:pt idx="14">
                  <c:v>1.7709805786253381</c:v>
                </c:pt>
                <c:pt idx="15">
                  <c:v>1.6566581764582642</c:v>
                </c:pt>
                <c:pt idx="16">
                  <c:v>1.5468207810089118</c:v>
                </c:pt>
                <c:pt idx="17">
                  <c:v>1.4416782675686191</c:v>
                </c:pt>
                <c:pt idx="18">
                  <c:v>1.341382269761755</c:v>
                </c:pt>
                <c:pt idx="19">
                  <c:v>1.2460288986604928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3.9105462544299172</c:v>
                </c:pt>
                <c:pt idx="1">
                  <c:v>3.75529555349536</c:v>
                </c:pt>
                <c:pt idx="2">
                  <c:v>3.5981617890960012</c:v>
                </c:pt>
                <c:pt idx="3">
                  <c:v>3.4398345525576146</c:v>
                </c:pt>
                <c:pt idx="4">
                  <c:v>3.2810248092332714</c:v>
                </c:pt>
                <c:pt idx="5">
                  <c:v>3.1224522344894137</c:v>
                </c:pt>
                <c:pt idx="6">
                  <c:v>2.9648322174769319</c:v>
                </c:pt>
                <c:pt idx="7">
                  <c:v>2.8088630286398124</c:v>
                </c:pt>
                <c:pt idx="8">
                  <c:v>2.6552136362545853</c:v>
                </c:pt>
                <c:pt idx="9">
                  <c:v>2.5045126154408575</c:v>
                </c:pt>
                <c:pt idx="10">
                  <c:v>2.3573385241169</c:v>
                </c:pt>
                <c:pt idx="11">
                  <c:v>2.2142120308454794</c:v>
                </c:pt>
                <c:pt idx="12">
                  <c:v>2.0755899775794182</c:v>
                </c:pt>
                <c:pt idx="13">
                  <c:v>1.941861454707263</c:v>
                </c:pt>
                <c:pt idx="14">
                  <c:v>1.8133458648101621</c:v>
                </c:pt>
                <c:pt idx="15">
                  <c:v>1.6902928621720261</c:v>
                </c:pt>
                <c:pt idx="16">
                  <c:v>1.5728839824550482</c:v>
                </c:pt>
                <c:pt idx="17">
                  <c:v>1.461235724026114</c:v>
                </c:pt>
                <c:pt idx="18">
                  <c:v>1.3554038100379446</c:v>
                </c:pt>
                <c:pt idx="19">
                  <c:v>1.2553883475251237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4.2766455061810911</c:v>
                </c:pt>
                <c:pt idx="1">
                  <c:v>4.0864540433547294</c:v>
                </c:pt>
                <c:pt idx="2">
                  <c:v>3.8958706814425677</c:v>
                </c:pt>
                <c:pt idx="3">
                  <c:v>3.7057592420332699</c:v>
                </c:pt>
                <c:pt idx="4">
                  <c:v>3.5169750234050516</c:v>
                </c:pt>
                <c:pt idx="5">
                  <c:v>3.330349522289846</c:v>
                </c:pt>
                <c:pt idx="6">
                  <c:v>3.1466760554695687</c:v>
                </c:pt>
                <c:pt idx="7">
                  <c:v>2.9666967979018342</c:v>
                </c:pt>
                <c:pt idx="8">
                  <c:v>2.7910916652040698</c:v>
                </c:pt>
                <c:pt idx="9">
                  <c:v>2.620469356783719</c:v>
                </c:pt>
                <c:pt idx="10">
                  <c:v>2.4553607517325284</c:v>
                </c:pt>
                <c:pt idx="11">
                  <c:v>2.2962147232689403</c:v>
                </c:pt>
                <c:pt idx="12">
                  <c:v>2.1433963187083469</c:v>
                </c:pt>
                <c:pt idx="13">
                  <c:v>1.9971871486226902</c:v>
                </c:pt>
                <c:pt idx="14">
                  <c:v>1.8577877466162023</c:v>
                </c:pt>
                <c:pt idx="15">
                  <c:v>1.7253216029805123</c:v>
                </c:pt>
                <c:pt idx="16">
                  <c:v>1.5998405418942667</c:v>
                </c:pt>
                <c:pt idx="17">
                  <c:v>1.4813311011723376</c:v>
                </c:pt>
                <c:pt idx="18">
                  <c:v>1.3697215826605578</c:v>
                </c:pt>
                <c:pt idx="19">
                  <c:v>1.2648894660704697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4.7183721616042504</c:v>
                </c:pt>
                <c:pt idx="1">
                  <c:v>4.4816671801910601</c:v>
                </c:pt>
                <c:pt idx="2">
                  <c:v>4.247287708614838</c:v>
                </c:pt>
                <c:pt idx="3">
                  <c:v>4.0162447057736959</c:v>
                </c:pt>
                <c:pt idx="4">
                  <c:v>3.7894908466151294</c:v>
                </c:pt>
                <c:pt idx="5">
                  <c:v>3.5679057343962981</c:v>
                </c:pt>
                <c:pt idx="6">
                  <c:v>3.3522836875618576</c:v>
                </c:pt>
                <c:pt idx="7">
                  <c:v>3.1433243987531103</c:v>
                </c:pt>
                <c:pt idx="8">
                  <c:v>2.9416266050451827</c:v>
                </c:pt>
                <c:pt idx="9">
                  <c:v>2.7476847552998747</c:v>
                </c:pt>
                <c:pt idx="10">
                  <c:v>2.561888523367466</c:v>
                </c:pt>
                <c:pt idx="11">
                  <c:v>2.384524902901588</c:v>
                </c:pt>
                <c:pt idx="12">
                  <c:v>2.2157825356902361</c:v>
                </c:pt>
                <c:pt idx="13">
                  <c:v>2.055757872365628</c:v>
                </c:pt>
                <c:pt idx="14">
                  <c:v>1.9044627409907433</c:v>
                </c:pt>
                <c:pt idx="15">
                  <c:v>1.7618329019702561</c:v>
                </c:pt>
                <c:pt idx="16">
                  <c:v>1.6277371921630819</c:v>
                </c:pt>
                <c:pt idx="17">
                  <c:v>1.5019869014356073</c:v>
                </c:pt>
                <c:pt idx="18">
                  <c:v>1.3843450755832178</c:v>
                </c:pt>
                <c:pt idx="19">
                  <c:v>1.2745354954095236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5.2618597385513484</c:v>
                </c:pt>
                <c:pt idx="1">
                  <c:v>4.9615095392773281</c:v>
                </c:pt>
                <c:pt idx="2">
                  <c:v>4.6683876483216045</c:v>
                </c:pt>
                <c:pt idx="3">
                  <c:v>4.3835157069929345</c:v>
                </c:pt>
                <c:pt idx="4">
                  <c:v>4.1077861784073191</c:v>
                </c:pt>
                <c:pt idx="5">
                  <c:v>3.8419551410040067</c:v>
                </c:pt>
                <c:pt idx="6">
                  <c:v>3.5866390346264287</c:v>
                </c:pt>
                <c:pt idx="7">
                  <c:v>3.3423151075985778</c:v>
                </c:pt>
                <c:pt idx="8">
                  <c:v>3.1093251739765622</c:v>
                </c:pt>
                <c:pt idx="9">
                  <c:v>2.8878821908571757</c:v>
                </c:pt>
                <c:pt idx="10">
                  <c:v>2.6780791073229642</c:v>
                </c:pt>
                <c:pt idx="11">
                  <c:v>2.4798994167684389</c:v>
                </c:pt>
                <c:pt idx="12">
                  <c:v>2.2932288577914592</c:v>
                </c:pt>
                <c:pt idx="13">
                  <c:v>2.1178677487080724</c:v>
                </c:pt>
                <c:pt idx="14">
                  <c:v>1.9535434995532581</c:v>
                </c:pt>
                <c:pt idx="15">
                  <c:v>1.7999229158112335</c:v>
                </c:pt>
                <c:pt idx="16">
                  <c:v>1.6566239834927423</c:v>
                </c:pt>
                <c:pt idx="17">
                  <c:v>1.5232269000956711</c:v>
                </c:pt>
                <c:pt idx="18">
                  <c:v>1.3992841863152081</c:v>
                </c:pt>
                <c:pt idx="19">
                  <c:v>1.284329776281766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5.9468500278758674</c:v>
                </c:pt>
                <c:pt idx="1">
                  <c:v>5.5564237467659865</c:v>
                </c:pt>
                <c:pt idx="2">
                  <c:v>5.1821778426269649</c:v>
                </c:pt>
                <c:pt idx="3">
                  <c:v>4.8247187226677717</c:v>
                </c:pt>
                <c:pt idx="4">
                  <c:v>4.4844544354975078</c:v>
                </c:pt>
                <c:pt idx="5">
                  <c:v>4.1616064620780095</c:v>
                </c:pt>
                <c:pt idx="6">
                  <c:v>3.8562244592937316</c:v>
                </c:pt>
                <c:pt idx="7">
                  <c:v>3.5682031089232034</c:v>
                </c:pt>
                <c:pt idx="8">
                  <c:v>3.2973002675008716</c:v>
                </c:pt>
                <c:pt idx="9">
                  <c:v>3.0431556889425995</c:v>
                </c:pt>
                <c:pt idx="10">
                  <c:v>2.8053096906032824</c:v>
                </c:pt>
                <c:pt idx="11">
                  <c:v>2.5832212441354789</c:v>
                </c:pt>
                <c:pt idx="12">
                  <c:v>2.3762850861074947</c:v>
                </c:pt>
                <c:pt idx="13">
                  <c:v>2.1838475526876597</c:v>
                </c:pt>
                <c:pt idx="14">
                  <c:v>2.0052209426625609</c:v>
                </c:pt>
                <c:pt idx="15">
                  <c:v>1.8396963003734437</c:v>
                </c:pt>
                <c:pt idx="16">
                  <c:v>1.6865545831898261</c:v>
                </c:pt>
                <c:pt idx="17">
                  <c:v>1.5450762365733428</c:v>
                </c:pt>
                <c:pt idx="18">
                  <c:v>1.414549244261087</c:v>
                </c:pt>
                <c:pt idx="19">
                  <c:v>1.29427575291074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6.8368764020938118</c:v>
                </c:pt>
                <c:pt idx="1">
                  <c:v>6.3134427005751315</c:v>
                </c:pt>
                <c:pt idx="2">
                  <c:v>5.8230467090232718</c:v>
                </c:pt>
                <c:pt idx="3">
                  <c:v>5.3646760058411314</c:v>
                </c:pt>
                <c:pt idx="4">
                  <c:v>4.9371744169723542</c:v>
                </c:pt>
                <c:pt idx="5">
                  <c:v>4.5392749061987052</c:v>
                </c:pt>
                <c:pt idx="6">
                  <c:v>4.1696296769091283</c:v>
                </c:pt>
                <c:pt idx="7">
                  <c:v>3.8268371924775115</c:v>
                </c:pt>
                <c:pt idx="8">
                  <c:v>3.5094659816713607</c:v>
                </c:pt>
                <c:pt idx="9">
                  <c:v>3.2160752256075229</c:v>
                </c:pt>
                <c:pt idx="10">
                  <c:v>2.9452322241654736</c:v>
                </c:pt>
                <c:pt idx="11">
                  <c:v>2.6955269145363352</c:v>
                </c:pt>
                <c:pt idx="12">
                  <c:v>2.4655836657856813</c:v>
                </c:pt>
                <c:pt idx="13">
                  <c:v>2.2540706044960142</c:v>
                </c:pt>
                <c:pt idx="14">
                  <c:v>2.0597067414047445</c:v>
                </c:pt>
                <c:pt idx="15">
                  <c:v>1.8812671709917614</c:v>
                </c:pt>
                <c:pt idx="16">
                  <c:v>1.7175866084009574</c:v>
                </c:pt>
                <c:pt idx="17">
                  <c:v>1.5675615136912382</c:v>
                </c:pt>
                <c:pt idx="18">
                  <c:v>1.4301510345386461</c:v>
                </c:pt>
                <c:pt idx="19">
                  <c:v>1.3043769770422804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8.040201005025116</c:v>
                </c:pt>
                <c:pt idx="1">
                  <c:v>7.3092736409319423</c:v>
                </c:pt>
                <c:pt idx="2">
                  <c:v>6.6447942190290261</c:v>
                </c:pt>
                <c:pt idx="3">
                  <c:v>6.0407220172991334</c:v>
                </c:pt>
                <c:pt idx="4">
                  <c:v>5.4915654702719294</c:v>
                </c:pt>
                <c:pt idx="5">
                  <c:v>4.9923322457017516</c:v>
                </c:pt>
                <c:pt idx="6">
                  <c:v>4.5384838597288644</c:v>
                </c:pt>
                <c:pt idx="7">
                  <c:v>4.1258944179353199</c:v>
                </c:pt>
                <c:pt idx="8">
                  <c:v>3.7508131072139372</c:v>
                </c:pt>
                <c:pt idx="9">
                  <c:v>3.4098300974672151</c:v>
                </c:pt>
                <c:pt idx="10">
                  <c:v>3.0998455431520133</c:v>
                </c:pt>
                <c:pt idx="11">
                  <c:v>2.8180414028654637</c:v>
                </c:pt>
                <c:pt idx="12">
                  <c:v>2.5618558207867803</c:v>
                </c:pt>
                <c:pt idx="13">
                  <c:v>2.3289598370788918</c:v>
                </c:pt>
                <c:pt idx="14">
                  <c:v>2.1172362155262694</c:v>
                </c:pt>
                <c:pt idx="15">
                  <c:v>1.9247601959329719</c:v>
                </c:pt>
                <c:pt idx="16">
                  <c:v>1.7497819963027019</c:v>
                </c:pt>
                <c:pt idx="17">
                  <c:v>1.5907109057297313</c:v>
                </c:pt>
                <c:pt idx="18">
                  <c:v>1.4461008233906625</c:v>
                </c:pt>
                <c:pt idx="19">
                  <c:v>1.3146371121733293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643648"/>
        <c:axId val="87645568"/>
        <c:axId val="87632512"/>
      </c:surfaceChart>
      <c:catAx>
        <c:axId val="87643648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645568"/>
        <c:crosses val="autoZero"/>
        <c:auto val="1"/>
        <c:lblAlgn val="ctr"/>
        <c:lblOffset val="100"/>
        <c:tickMarkSkip val="2"/>
      </c:catAx>
      <c:valAx>
        <c:axId val="87645568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643648"/>
        <c:crosses val="autoZero"/>
        <c:crossBetween val="midCat"/>
        <c:majorUnit val="4"/>
      </c:valAx>
      <c:serAx>
        <c:axId val="87632512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1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645568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6"/>
          <c:w val="0.13963565205236941"/>
          <c:h val="0.2706180092873019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2.5386751289170961</c:v>
                </c:pt>
                <c:pt idx="1">
                  <c:v>2.4491982702537207</c:v>
                </c:pt>
                <c:pt idx="2">
                  <c:v>2.3577867750266202</c:v>
                </c:pt>
                <c:pt idx="3">
                  <c:v>2.2648044783677612</c:v>
                </c:pt>
                <c:pt idx="4">
                  <c:v>2.1706422601459803</c:v>
                </c:pt>
                <c:pt idx="5">
                  <c:v>2.0757117751084602</c:v>
                </c:pt>
                <c:pt idx="6">
                  <c:v>1.9804384169614204</c:v>
                </c:pt>
                <c:pt idx="7">
                  <c:v>1.8852537650091352</c:v>
                </c:pt>
                <c:pt idx="8">
                  <c:v>1.7905877950586153</c:v>
                </c:pt>
                <c:pt idx="9">
                  <c:v>1.6968611515978365</c:v>
                </c:pt>
                <c:pt idx="10">
                  <c:v>1.6044777742651417</c:v>
                </c:pt>
                <c:pt idx="11">
                  <c:v>1.5138181487394808</c:v>
                </c:pt>
                <c:pt idx="12">
                  <c:v>1.4252334126320803</c:v>
                </c:pt>
                <c:pt idx="13">
                  <c:v>1.339040494521424</c:v>
                </c:pt>
                <c:pt idx="14">
                  <c:v>1.25551840375223</c:v>
                </c:pt>
                <c:pt idx="15">
                  <c:v>1.1749057252456585</c:v>
                </c:pt>
                <c:pt idx="16">
                  <c:v>1.0973993123823826</c:v>
                </c:pt>
                <c:pt idx="17">
                  <c:v>1.0231541163415903</c:v>
                </c:pt>
                <c:pt idx="18">
                  <c:v>0.95228404533114996</c:v>
                </c:pt>
                <c:pt idx="19">
                  <c:v>0.8848637138694625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2.6759208930885983</c:v>
                </c:pt>
                <c:pt idx="1">
                  <c:v>2.5735161065918204</c:v>
                </c:pt>
                <c:pt idx="2">
                  <c:v>2.4695578758252275</c:v>
                </c:pt>
                <c:pt idx="3">
                  <c:v>2.3644918058721212</c:v>
                </c:pt>
                <c:pt idx="4">
                  <c:v>2.2587831609705948</c:v>
                </c:pt>
                <c:pt idx="5">
                  <c:v>2.1529087516029084</c:v>
                </c:pt>
                <c:pt idx="6">
                  <c:v>2.0473483839110949</c:v>
                </c:pt>
                <c:pt idx="7">
                  <c:v>1.9425761946810893</c:v>
                </c:pt>
                <c:pt idx="8">
                  <c:v>1.839052202586638</c:v>
                </c:pt>
                <c:pt idx="9">
                  <c:v>1.7372143923315844</c:v>
                </c:pt>
                <c:pt idx="10">
                  <c:v>1.6374716141567327</c:v>
                </c:pt>
                <c:pt idx="11">
                  <c:v>1.5401975301947441</c:v>
                </c:pt>
                <c:pt idx="12">
                  <c:v>1.4457257761494859</c:v>
                </c:pt>
                <c:pt idx="13">
                  <c:v>1.3543464373842269</c:v>
                </c:pt>
                <c:pt idx="14">
                  <c:v>1.2663038685239141</c:v>
                </c:pt>
                <c:pt idx="15">
                  <c:v>1.1817958204143872</c:v>
                </c:pt>
                <c:pt idx="16">
                  <c:v>1.1009737820264012</c:v>
                </c:pt>
                <c:pt idx="17">
                  <c:v>1.0239444006008838</c:v>
                </c:pt>
                <c:pt idx="18">
                  <c:v>0.95077181250761778</c:v>
                </c:pt>
                <c:pt idx="19">
                  <c:v>0.88148070006608359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2.8288543140028244</c:v>
                </c:pt>
                <c:pt idx="1">
                  <c:v>2.7111291853056798</c:v>
                </c:pt>
                <c:pt idx="2">
                  <c:v>2.5924533682450388</c:v>
                </c:pt>
                <c:pt idx="3">
                  <c:v>2.4733588336629078</c:v>
                </c:pt>
                <c:pt idx="4">
                  <c:v>2.3543851070073911</c:v>
                </c:pt>
                <c:pt idx="5">
                  <c:v>2.2360695300006568</c:v>
                </c:pt>
                <c:pt idx="6">
                  <c:v>2.1189376057494882</c:v>
                </c:pt>
                <c:pt idx="7">
                  <c:v>2.0034937932524164</c:v>
                </c:pt>
                <c:pt idx="8">
                  <c:v>1.8902130882330921</c:v>
                </c:pt>
                <c:pt idx="9">
                  <c:v>1.779533677449469</c:v>
                </c:pt>
                <c:pt idx="10">
                  <c:v>1.671850887837347</c:v>
                </c:pt>
                <c:pt idx="11">
                  <c:v>1.5675125760703041</c:v>
                </c:pt>
                <c:pt idx="12">
                  <c:v>1.4668160248967728</c:v>
                </c:pt>
                <c:pt idx="13">
                  <c:v>1.370006336237112</c:v>
                </c:pt>
                <c:pt idx="14">
                  <c:v>1.2772762428674347</c:v>
                </c:pt>
                <c:pt idx="15">
                  <c:v>1.1887672045833861</c:v>
                </c:pt>
                <c:pt idx="16">
                  <c:v>1.1045716134240278</c:v>
                </c:pt>
                <c:pt idx="17">
                  <c:v>1.0247359066350323</c:v>
                </c:pt>
                <c:pt idx="18">
                  <c:v>0.94926437493892657</c:v>
                </c:pt>
                <c:pt idx="19">
                  <c:v>0.87812345563969996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3.0003281608926002</c:v>
                </c:pt>
                <c:pt idx="1">
                  <c:v>2.8642907971231781</c:v>
                </c:pt>
                <c:pt idx="2">
                  <c:v>2.7282210165948357</c:v>
                </c:pt>
                <c:pt idx="3">
                  <c:v>2.5927347278708202</c:v>
                </c:pt>
                <c:pt idx="4">
                  <c:v>2.4584373225111484</c:v>
                </c:pt>
                <c:pt idx="5">
                  <c:v>2.3259129723297187</c:v>
                </c:pt>
                <c:pt idx="6">
                  <c:v>2.1957147237462866</c:v>
                </c:pt>
                <c:pt idx="7">
                  <c:v>2.0683557352060782</c:v>
                </c:pt>
                <c:pt idx="8">
                  <c:v>1.944301932861539</c:v>
                </c:pt>
                <c:pt idx="9">
                  <c:v>1.8239662755213784</c:v>
                </c:pt>
                <c:pt idx="10">
                  <c:v>1.7077047296747219</c:v>
                </c:pt>
                <c:pt idx="11">
                  <c:v>1.5958139665415871</c:v>
                </c:pt>
                <c:pt idx="12">
                  <c:v>1.4885307120827438</c:v>
                </c:pt>
                <c:pt idx="13">
                  <c:v>1.3860326127669573</c:v>
                </c:pt>
                <c:pt idx="14">
                  <c:v>1.2884404278988861</c:v>
                </c:pt>
                <c:pt idx="15">
                  <c:v>1.1958213248544476</c:v>
                </c:pt>
                <c:pt idx="16">
                  <c:v>1.108193036355182</c:v>
                </c:pt>
                <c:pt idx="17">
                  <c:v>1.0255286372795069</c:v>
                </c:pt>
                <c:pt idx="18">
                  <c:v>0.94776170985272856</c:v>
                </c:pt>
                <c:pt idx="19">
                  <c:v>0.87479168726846934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3.1939315300928293</c:v>
                </c:pt>
                <c:pt idx="1">
                  <c:v>3.0357939075411031</c:v>
                </c:pt>
                <c:pt idx="2">
                  <c:v>2.8789949428654515</c:v>
                </c:pt>
                <c:pt idx="3">
                  <c:v>2.7242182749245352</c:v>
                </c:pt>
                <c:pt idx="4">
                  <c:v>2.5721119930677721</c:v>
                </c:pt>
                <c:pt idx="5">
                  <c:v>2.423278310116026</c:v>
                </c:pt>
                <c:pt idx="6">
                  <c:v>2.2782648707319892</c:v>
                </c:pt>
                <c:pt idx="7">
                  <c:v>2.1375579251662771</c:v>
                </c:pt>
                <c:pt idx="8">
                  <c:v>2.0015774933382398</c:v>
                </c:pt>
                <c:pt idx="9">
                  <c:v>1.8706745401753493</c:v>
                </c:pt>
                <c:pt idx="10">
                  <c:v>1.7451300877659199</c:v>
                </c:pt>
                <c:pt idx="11">
                  <c:v>1.6251561091982751</c:v>
                </c:pt>
                <c:pt idx="12">
                  <c:v>1.510897986914002</c:v>
                </c:pt>
                <c:pt idx="13">
                  <c:v>1.4024382767738479</c:v>
                </c:pt>
                <c:pt idx="14">
                  <c:v>1.2998014976004413</c:v>
                </c:pt>
                <c:pt idx="15">
                  <c:v>1.202959662882692</c:v>
                </c:pt>
                <c:pt idx="16">
                  <c:v>1.1118382836230938</c:v>
                </c:pt>
                <c:pt idx="17">
                  <c:v>1.0263225953785768</c:v>
                </c:pt>
                <c:pt idx="18">
                  <c:v>0.94626379462063059</c:v>
                </c:pt>
                <c:pt idx="19">
                  <c:v>0.87148510606540364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3.4142437983462268</c:v>
                </c:pt>
                <c:pt idx="1">
                  <c:v>3.2291430157168453</c:v>
                </c:pt>
                <c:pt idx="2">
                  <c:v>3.0474086313087856</c:v>
                </c:pt>
                <c:pt idx="3">
                  <c:v>2.8697498990543027</c:v>
                </c:pt>
                <c:pt idx="4">
                  <c:v>2.6968086156461739</c:v>
                </c:pt>
                <c:pt idx="5">
                  <c:v>2.5291514391250067</c:v>
                </c:pt>
                <c:pt idx="6">
                  <c:v>2.3672646116984941</c:v>
                </c:pt>
                <c:pt idx="7">
                  <c:v>2.2115510858917551</c:v>
                </c:pt>
                <c:pt idx="8">
                  <c:v>2.0623299419771297</c:v>
                </c:pt>
                <c:pt idx="9">
                  <c:v>1.9198378923558839</c:v>
                </c:pt>
                <c:pt idx="10">
                  <c:v>1.7842325993346591</c:v>
                </c:pt>
                <c:pt idx="11">
                  <c:v>1.6555974881419564</c:v>
                </c:pt>
                <c:pt idx="12">
                  <c:v>1.5339477163347894</c:v>
                </c:pt>
                <c:pt idx="13">
                  <c:v>1.4192369613937621</c:v>
                </c:pt>
                <c:pt idx="14">
                  <c:v>1.3113647065096186</c:v>
                </c:pt>
                <c:pt idx="15">
                  <c:v>1.2101837359140839</c:v>
                </c:pt>
                <c:pt idx="16">
                  <c:v>1.1155075911042021</c:v>
                </c:pt>
                <c:pt idx="17">
                  <c:v>1.0271177837853041</c:v>
                </c:pt>
                <c:pt idx="18">
                  <c:v>0.9447706067570697</c:v>
                </c:pt>
                <c:pt idx="19">
                  <c:v>0.86820342749487023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3.6672014668805892</c:v>
                </c:pt>
                <c:pt idx="1">
                  <c:v>3.4487961545922885</c:v>
                </c:pt>
                <c:pt idx="2">
                  <c:v>3.2367500601833221</c:v>
                </c:pt>
                <c:pt idx="3">
                  <c:v>3.0317080662193261</c:v>
                </c:pt>
                <c:pt idx="4">
                  <c:v>2.8342119065490188</c:v>
                </c:pt>
                <c:pt idx="5">
                  <c:v>2.6446984219231577</c:v>
                </c:pt>
                <c:pt idx="6">
                  <c:v>2.463500528662526</c:v>
                </c:pt>
                <c:pt idx="7">
                  <c:v>2.2908505863343005</c:v>
                </c:pt>
                <c:pt idx="8">
                  <c:v>2.1268857834315478</c:v>
                </c:pt>
                <c:pt idx="9">
                  <c:v>1.9716551235941582</c:v>
                </c:pt>
                <c:pt idx="10">
                  <c:v>1.8251275865143608</c:v>
                </c:pt>
                <c:pt idx="11">
                  <c:v>1.6872010530671335</c:v>
                </c:pt>
                <c:pt idx="12">
                  <c:v>1.5577116180828869</c:v>
                </c:pt>
                <c:pt idx="13">
                  <c:v>1.4364429608833704</c:v>
                </c:pt>
                <c:pt idx="14">
                  <c:v>1.3231354978225338</c:v>
                </c:pt>
                <c:pt idx="15">
                  <c:v>1.2174950978605215</c:v>
                </c:pt>
                <c:pt idx="16">
                  <c:v>1.1192011977990188</c:v>
                </c:pt>
                <c:pt idx="17">
                  <c:v>1.027914205361611</c:v>
                </c:pt>
                <c:pt idx="18">
                  <c:v>0.94328212391818644</c:v>
                </c:pt>
                <c:pt idx="19">
                  <c:v>0.86494637129095731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3.9606411287827239</c:v>
                </c:pt>
                <c:pt idx="1">
                  <c:v>3.7005128679553012</c:v>
                </c:pt>
                <c:pt idx="2">
                  <c:v>3.451178496569578</c:v>
                </c:pt>
                <c:pt idx="3">
                  <c:v>3.2130402846472559</c:v>
                </c:pt>
                <c:pt idx="4">
                  <c:v>2.9863683623127799</c:v>
                </c:pt>
                <c:pt idx="5">
                  <c:v>2.7713086136897571</c:v>
                </c:pt>
                <c:pt idx="6">
                  <c:v>2.5678925307833493</c:v>
                </c:pt>
                <c:pt idx="7">
                  <c:v>2.376048462759623</c:v>
                </c:pt>
                <c:pt idx="8">
                  <c:v>2.1956137248894683</c:v>
                </c:pt>
                <c:pt idx="9">
                  <c:v>2.0263470826222099</c:v>
                </c:pt>
                <c:pt idx="10">
                  <c:v>1.8679411922849354</c:v>
                </c:pt>
                <c:pt idx="11">
                  <c:v>1.7200346537722517</c:v>
                </c:pt>
                <c:pt idx="12">
                  <c:v>1.582223406307907</c:v>
                </c:pt>
                <c:pt idx="13">
                  <c:v>1.4540712711870418</c:v>
                </c:pt>
                <c:pt idx="14">
                  <c:v>1.3351195119376051</c:v>
                </c:pt>
                <c:pt idx="15">
                  <c:v>1.2248953404141945</c:v>
                </c:pt>
                <c:pt idx="16">
                  <c:v>1.1229193458840512</c:v>
                </c:pt>
                <c:pt idx="17">
                  <c:v>1.0287118629783107</c:v>
                </c:pt>
                <c:pt idx="18">
                  <c:v>0.94179832390071261</c:v>
                </c:pt>
                <c:pt idx="19">
                  <c:v>0.86171366137770133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4.3051257903941904</c:v>
                </c:pt>
                <c:pt idx="1">
                  <c:v>3.9918665718598367</c:v>
                </c:pt>
                <c:pt idx="2">
                  <c:v>3.6960335784650615</c:v>
                </c:pt>
                <c:pt idx="3">
                  <c:v>3.4174441085025702</c:v>
                </c:pt>
                <c:pt idx="4">
                  <c:v>3.1557888809979975</c:v>
                </c:pt>
                <c:pt idx="5">
                  <c:v>2.9106507982969632</c:v>
                </c:pt>
                <c:pt idx="6">
                  <c:v>2.6815233534028482</c:v>
                </c:pt>
                <c:pt idx="7">
                  <c:v>2.4678282259115392</c:v>
                </c:pt>
                <c:pt idx="8">
                  <c:v>2.2689317224069661</c:v>
                </c:pt>
                <c:pt idx="9">
                  <c:v>2.0841598218901951</c:v>
                </c:pt>
                <c:pt idx="10">
                  <c:v>1.9128116801300372</c:v>
                </c:pt>
                <c:pt idx="11">
                  <c:v>1.7541715264121824</c:v>
                </c:pt>
                <c:pt idx="12">
                  <c:v>1.607518951157844</c:v>
                </c:pt>
                <c:pt idx="13">
                  <c:v>1.47213763352808</c:v>
                </c:pt>
                <c:pt idx="14">
                  <c:v>1.3473225954677579</c:v>
                </c:pt>
                <c:pt idx="15">
                  <c:v>1.2323860942027789</c:v>
                </c:pt>
                <c:pt idx="16">
                  <c:v>1.1266622807646938</c:v>
                </c:pt>
                <c:pt idx="17">
                  <c:v>1.0295107595151178</c:v>
                </c:pt>
                <c:pt idx="18">
                  <c:v>0.9403191846408635</c:v>
                </c:pt>
                <c:pt idx="19">
                  <c:v>0.85850502579106658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4.7152434981212883</c:v>
                </c:pt>
                <c:pt idx="1">
                  <c:v>4.3330196407655865</c:v>
                </c:pt>
                <c:pt idx="2">
                  <c:v>3.9782860176300243</c:v>
                </c:pt>
                <c:pt idx="3">
                  <c:v>3.6496219248299941</c:v>
                </c:pt>
                <c:pt idx="4">
                  <c:v>3.3455884153731756</c:v>
                </c:pt>
                <c:pt idx="5">
                  <c:v>3.0647471562071082</c:v>
                </c:pt>
                <c:pt idx="6">
                  <c:v>2.8056762518109499</c:v>
                </c:pt>
                <c:pt idx="7">
                  <c:v>2.5669832378033672</c:v>
                </c:pt>
                <c:pt idx="8">
                  <c:v>2.3473154878008358</c:v>
                </c:pt>
                <c:pt idx="9">
                  <c:v>2.145368298533</c:v>
                </c:pt>
                <c:pt idx="10">
                  <c:v>1.9598909256218422</c:v>
                </c:pt>
                <c:pt idx="11">
                  <c:v>1.7896908388259518</c:v>
                </c:pt>
                <c:pt idx="12">
                  <c:v>1.6336364539225858</c:v>
                </c:pt>
                <c:pt idx="13">
                  <c:v>1.4906585812904165</c:v>
                </c:pt>
                <c:pt idx="14">
                  <c:v>1.3597508107514313</c:v>
                </c:pt>
                <c:pt idx="15">
                  <c:v>1.239969029987283</c:v>
                </c:pt>
                <c:pt idx="16">
                  <c:v>1.1304302511292594</c:v>
                </c:pt>
                <c:pt idx="17">
                  <c:v>1.0303108978607127</c:v>
                </c:pt>
                <c:pt idx="18">
                  <c:v>0.93884468421324763</c:v>
                </c:pt>
                <c:pt idx="19">
                  <c:v>0.85532019660268155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5.2117263843648489</c:v>
                </c:pt>
                <c:pt idx="1">
                  <c:v>4.7379330766952785</c:v>
                </c:pt>
                <c:pt idx="2">
                  <c:v>4.3072118879048125</c:v>
                </c:pt>
                <c:pt idx="3">
                  <c:v>3.9156471708225569</c:v>
                </c:pt>
                <c:pt idx="4">
                  <c:v>3.5596792462023252</c:v>
                </c:pt>
                <c:pt idx="5">
                  <c:v>3.2360720420021116</c:v>
                </c:pt>
                <c:pt idx="6">
                  <c:v>2.9418836745473742</c:v>
                </c:pt>
                <c:pt idx="7">
                  <c:v>2.6744397041339782</c:v>
                </c:pt>
                <c:pt idx="8">
                  <c:v>2.4313088219399779</c:v>
                </c:pt>
                <c:pt idx="9">
                  <c:v>2.2102807472181611</c:v>
                </c:pt>
                <c:pt idx="10">
                  <c:v>2.0093461338346841</c:v>
                </c:pt>
                <c:pt idx="11">
                  <c:v>1.8266783034860841</c:v>
                </c:pt>
                <c:pt idx="12">
                  <c:v>1.6606166395328041</c:v>
                </c:pt>
                <c:pt idx="13">
                  <c:v>1.509651490484363</c:v>
                </c:pt>
                <c:pt idx="14">
                  <c:v>1.372410445894878</c:v>
                </c:pt>
                <c:pt idx="15">
                  <c:v>1.2476458599044338</c:v>
                </c:pt>
                <c:pt idx="16">
                  <c:v>1.1342235090040311</c:v>
                </c:pt>
                <c:pt idx="17">
                  <c:v>1.031112280912756</c:v>
                </c:pt>
                <c:pt idx="18">
                  <c:v>0.93737480082977864</c:v>
                </c:pt>
                <c:pt idx="19">
                  <c:v>0.85215890984525156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826816"/>
        <c:axId val="87828736"/>
        <c:axId val="87746304"/>
      </c:surfaceChart>
      <c:catAx>
        <c:axId val="87826816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828736"/>
        <c:crosses val="autoZero"/>
        <c:auto val="1"/>
        <c:lblAlgn val="ctr"/>
        <c:lblOffset val="100"/>
        <c:tickMarkSkip val="2"/>
      </c:catAx>
      <c:valAx>
        <c:axId val="8782873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826816"/>
        <c:crosses val="autoZero"/>
        <c:crossBetween val="midCat"/>
        <c:majorUnit val="4"/>
      </c:valAx>
      <c:serAx>
        <c:axId val="87746304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82873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3963565205236941"/>
          <c:h val="0.27061800928730201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3.368421052631585</c:v>
                </c:pt>
                <c:pt idx="1">
                  <c:v>3.3160621761657922</c:v>
                </c:pt>
                <c:pt idx="2">
                  <c:v>3.2603158430973087</c:v>
                </c:pt>
                <c:pt idx="3">
                  <c:v>3.2011203921372537</c:v>
                </c:pt>
                <c:pt idx="4">
                  <c:v>3.1384395090303689</c:v>
                </c:pt>
                <c:pt idx="5">
                  <c:v>3.0722659353393547</c:v>
                </c:pt>
                <c:pt idx="6">
                  <c:v>3.0026249979884754</c:v>
                </c:pt>
                <c:pt idx="7">
                  <c:v>2.9295778062289632</c:v>
                </c:pt>
                <c:pt idx="8">
                  <c:v>2.8532239502259391</c:v>
                </c:pt>
                <c:pt idx="9">
                  <c:v>2.7737035307694402</c:v>
                </c:pt>
                <c:pt idx="10">
                  <c:v>2.691198354758451</c:v>
                </c:pt>
                <c:pt idx="11">
                  <c:v>2.6059321477009845</c:v>
                </c:pt>
                <c:pt idx="12">
                  <c:v>2.5181696633434347</c:v>
                </c:pt>
                <c:pt idx="13">
                  <c:v>2.4282146114639351</c:v>
                </c:pt>
                <c:pt idx="14">
                  <c:v>2.3364063763626977</c:v>
                </c:pt>
                <c:pt idx="15">
                  <c:v>2.2431155578833017</c:v>
                </c:pt>
                <c:pt idx="16">
                  <c:v>2.1487384299398027</c:v>
                </c:pt>
                <c:pt idx="17">
                  <c:v>2.0536904736721078</c:v>
                </c:pt>
                <c:pt idx="18">
                  <c:v>1.958399198273302</c:v>
                </c:pt>
                <c:pt idx="19">
                  <c:v>1.8632965071994732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3.6571428571428592</c:v>
                </c:pt>
                <c:pt idx="1">
                  <c:v>3.5934868051656381</c:v>
                </c:pt>
                <c:pt idx="2">
                  <c:v>3.5259765302187187</c:v>
                </c:pt>
                <c:pt idx="3">
                  <c:v>3.4545856926174432</c:v>
                </c:pt>
                <c:pt idx="4">
                  <c:v>3.3793220340772927</c:v>
                </c:pt>
                <c:pt idx="5">
                  <c:v>3.3002311554093806</c:v>
                </c:pt>
                <c:pt idx="6">
                  <c:v>3.2173998431346646</c:v>
                </c:pt>
                <c:pt idx="7">
                  <c:v>3.1309587572349202</c:v>
                </c:pt>
                <c:pt idx="8">
                  <c:v>3.0410842916933412</c:v>
                </c:pt>
                <c:pt idx="9">
                  <c:v>2.9479994307362047</c:v>
                </c:pt>
                <c:pt idx="10">
                  <c:v>2.8519734482057988</c:v>
                </c:pt>
                <c:pt idx="11">
                  <c:v>2.7533203357017202</c:v>
                </c:pt>
                <c:pt idx="12">
                  <c:v>2.6523958961680667</c:v>
                </c:pt>
                <c:pt idx="13">
                  <c:v>2.5495935011868891</c:v>
                </c:pt>
                <c:pt idx="14">
                  <c:v>2.4453385786588817</c:v>
                </c:pt>
                <c:pt idx="15">
                  <c:v>2.340081967918</c:v>
                </c:pt>
                <c:pt idx="16">
                  <c:v>2.2342923459918453</c:v>
                </c:pt>
                <c:pt idx="17">
                  <c:v>2.128447985886619</c:v>
                </c:pt>
                <c:pt idx="18">
                  <c:v>2.0230281501805476</c:v>
                </c:pt>
                <c:pt idx="19">
                  <c:v>1.918504446798402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4.0000000000000009</c:v>
                </c:pt>
                <c:pt idx="1">
                  <c:v>3.9215686274509807</c:v>
                </c:pt>
                <c:pt idx="2">
                  <c:v>3.838771593090212</c:v>
                </c:pt>
                <c:pt idx="3">
                  <c:v>3.7516413430876017</c:v>
                </c:pt>
                <c:pt idx="4">
                  <c:v>3.6602551197818429</c:v>
                </c:pt>
                <c:pt idx="5">
                  <c:v>3.5647383214716672</c:v>
                </c:pt>
                <c:pt idx="6">
                  <c:v>3.4652670222146136</c:v>
                </c:pt>
                <c:pt idx="7">
                  <c:v>3.3620694451917985</c:v>
                </c:pt>
                <c:pt idx="8">
                  <c:v>3.255426204215643</c:v>
                </c:pt>
                <c:pt idx="9">
                  <c:v>3.1456691643297128</c:v>
                </c:pt>
                <c:pt idx="10">
                  <c:v>3.0331788238657782</c:v>
                </c:pt>
                <c:pt idx="11">
                  <c:v>2.9183801849118787</c:v>
                </c:pt>
                <c:pt idx="12">
                  <c:v>2.8017371534078332</c:v>
                </c:pt>
                <c:pt idx="13">
                  <c:v>2.6837455890457358</c:v>
                </c:pt>
                <c:pt idx="14">
                  <c:v>2.5649252027528613</c:v>
                </c:pt>
                <c:pt idx="15">
                  <c:v>2.4458105692332377</c:v>
                </c:pt>
                <c:pt idx="16">
                  <c:v>2.326941577564694</c:v>
                </c:pt>
                <c:pt idx="17">
                  <c:v>2.2088536789555091</c:v>
                </c:pt>
                <c:pt idx="18">
                  <c:v>2.0920683039562733</c:v>
                </c:pt>
                <c:pt idx="19">
                  <c:v>1.9770838103965438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4.4137931034482909</c:v>
                </c:pt>
                <c:pt idx="1">
                  <c:v>4.3155765340525853</c:v>
                </c:pt>
                <c:pt idx="2">
                  <c:v>4.2124662673599591</c:v>
                </c:pt>
                <c:pt idx="3">
                  <c:v>4.1045900861322462</c:v>
                </c:pt>
                <c:pt idx="4">
                  <c:v>3.9921330029011592</c:v>
                </c:pt>
                <c:pt idx="5">
                  <c:v>3.8753392965520446</c:v>
                </c:pt>
                <c:pt idx="6">
                  <c:v>3.7545131961840572</c:v>
                </c:pt>
                <c:pt idx="7">
                  <c:v>3.630018028660368</c:v>
                </c:pt>
                <c:pt idx="8">
                  <c:v>3.5022737004106914</c:v>
                </c:pt>
                <c:pt idx="9">
                  <c:v>3.3717524540285169</c:v>
                </c:pt>
                <c:pt idx="10">
                  <c:v>3.238972922526921</c:v>
                </c:pt>
                <c:pt idx="11">
                  <c:v>3.1044925935251397</c:v>
                </c:pt>
                <c:pt idx="12">
                  <c:v>2.9688988854922878</c:v>
                </c:pt>
                <c:pt idx="13">
                  <c:v>2.8327991210692582</c:v>
                </c:pt>
                <c:pt idx="14">
                  <c:v>2.6968097510808571</c:v>
                </c:pt>
                <c:pt idx="15">
                  <c:v>2.5615452307385778</c:v>
                </c:pt>
                <c:pt idx="16">
                  <c:v>2.4276069721044218</c:v>
                </c:pt>
                <c:pt idx="17">
                  <c:v>2.295572791918667</c:v>
                </c:pt>
                <c:pt idx="18">
                  <c:v>2.1659872418823412</c:v>
                </c:pt>
                <c:pt idx="19">
                  <c:v>2.0393531525540971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4.9230769230769251</c:v>
                </c:pt>
                <c:pt idx="1">
                  <c:v>4.7976011994003134</c:v>
                </c:pt>
                <c:pt idx="2">
                  <c:v>4.6667638909144014</c:v>
                </c:pt>
                <c:pt idx="3">
                  <c:v>4.5308451442083104</c:v>
                </c:pt>
                <c:pt idx="4">
                  <c:v>4.3901950481343706</c:v>
                </c:pt>
                <c:pt idx="5">
                  <c:v>4.2452327694293404</c:v>
                </c:pt>
                <c:pt idx="6">
                  <c:v>4.0964437530045821</c:v>
                </c:pt>
                <c:pt idx="7">
                  <c:v>3.944374911346328</c:v>
                </c:pt>
                <c:pt idx="8">
                  <c:v>3.7896278226849129</c:v>
                </c:pt>
                <c:pt idx="9">
                  <c:v>3.6328500615627433</c:v>
                </c:pt>
                <c:pt idx="10">
                  <c:v>3.4747248904983192</c:v>
                </c:pt>
                <c:pt idx="11">
                  <c:v>3.3159596390010728</c:v>
                </c:pt>
                <c:pt idx="12">
                  <c:v>3.1572731776327689</c:v>
                </c:pt>
                <c:pt idx="13">
                  <c:v>2.9993829525602553</c:v>
                </c:pt>
                <c:pt idx="14">
                  <c:v>2.8429920745455379</c:v>
                </c:pt>
                <c:pt idx="15">
                  <c:v>2.6887769527725869</c:v>
                </c:pt>
                <c:pt idx="16">
                  <c:v>2.5373759286685793</c:v>
                </c:pt>
                <c:pt idx="17">
                  <c:v>2.3893793013868625</c:v>
                </c:pt>
                <c:pt idx="18">
                  <c:v>2.2453210509532804</c:v>
                </c:pt>
                <c:pt idx="19">
                  <c:v>2.1056724651260708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5.5652173913043512</c:v>
                </c:pt>
                <c:pt idx="1">
                  <c:v>5.4008438818565434</c:v>
                </c:pt>
                <c:pt idx="2">
                  <c:v>5.2308949734368637</c:v>
                </c:pt>
                <c:pt idx="3">
                  <c:v>5.0558912983370865</c:v>
                </c:pt>
                <c:pt idx="4">
                  <c:v>4.8764319756787966</c:v>
                </c:pt>
                <c:pt idx="5">
                  <c:v>4.6931883138144377</c:v>
                </c:pt>
                <c:pt idx="6">
                  <c:v>4.5068951446549734</c:v>
                </c:pt>
                <c:pt idx="7">
                  <c:v>4.3183399658818082</c:v>
                </c:pt>
                <c:pt idx="8">
                  <c:v>4.1283501920216814</c:v>
                </c:pt>
                <c:pt idx="9">
                  <c:v>3.9377789290883527</c:v>
                </c:pt>
                <c:pt idx="10">
                  <c:v>3.7474897797588231</c:v>
                </c:pt>
                <c:pt idx="11">
                  <c:v>3.5583412481956098</c:v>
                </c:pt>
                <c:pt idx="12">
                  <c:v>3.3711713396388565</c:v>
                </c:pt>
                <c:pt idx="13">
                  <c:v>3.1867829372123841</c:v>
                </c:pt>
                <c:pt idx="14">
                  <c:v>3.0059304882664213</c:v>
                </c:pt>
                <c:pt idx="15">
                  <c:v>2.8293084499044387</c:v>
                </c:pt>
                <c:pt idx="16">
                  <c:v>2.6575418359638907</c:v>
                </c:pt>
                <c:pt idx="17">
                  <c:v>2.4911790854262468</c:v>
                </c:pt>
                <c:pt idx="18">
                  <c:v>2.3306873454985597</c:v>
                </c:pt>
                <c:pt idx="19">
                  <c:v>2.1764501413924644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6.4000000000000083</c:v>
                </c:pt>
                <c:pt idx="1">
                  <c:v>6.1776061776061795</c:v>
                </c:pt>
                <c:pt idx="2">
                  <c:v>5.9501673484566791</c:v>
                </c:pt>
                <c:pt idx="3">
                  <c:v>5.71857464526967</c:v>
                </c:pt>
                <c:pt idx="4">
                  <c:v>5.4837902587320819</c:v>
                </c:pt>
                <c:pt idx="5">
                  <c:v>5.2468323069764145</c:v>
                </c:pt>
                <c:pt idx="6">
                  <c:v>5.0087576562382452</c:v>
                </c:pt>
                <c:pt idx="7">
                  <c:v>4.7706432883598353</c:v>
                </c:pt>
                <c:pt idx="8">
                  <c:v>4.5335669032291124</c:v>
                </c:pt>
                <c:pt idx="9">
                  <c:v>4.2985874937756954</c:v>
                </c:pt>
                <c:pt idx="10">
                  <c:v>4.0667266329317684</c:v>
                </c:pt>
                <c:pt idx="11">
                  <c:v>3.8389511658345508</c:v>
                </c:pt>
                <c:pt idx="12">
                  <c:v>3.6161579110162978</c:v>
                </c:pt>
                <c:pt idx="13">
                  <c:v>3.3991608500016381</c:v>
                </c:pt>
                <c:pt idx="14">
                  <c:v>3.1886811371331407</c:v>
                </c:pt>
                <c:pt idx="15">
                  <c:v>2.985340103539992</c:v>
                </c:pt>
                <c:pt idx="16">
                  <c:v>2.7896552737993097</c:v>
                </c:pt>
                <c:pt idx="17">
                  <c:v>2.6020392723516399</c:v>
                </c:pt>
                <c:pt idx="18">
                  <c:v>2.4228013779052771</c:v>
                </c:pt>
                <c:pt idx="19">
                  <c:v>2.2521513935460198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7.5294117647058885</c:v>
                </c:pt>
                <c:pt idx="1">
                  <c:v>7.2153325817361971</c:v>
                </c:pt>
                <c:pt idx="2">
                  <c:v>6.898781933814818</c:v>
                </c:pt>
                <c:pt idx="3">
                  <c:v>6.5811798821557526</c:v>
                </c:pt>
                <c:pt idx="4">
                  <c:v>6.2639654620604386</c:v>
                </c:pt>
                <c:pt idx="5">
                  <c:v>5.9485707025271424</c:v>
                </c:pt>
                <c:pt idx="6">
                  <c:v>5.6363949135516753</c:v>
                </c:pt>
                <c:pt idx="7">
                  <c:v>5.3287802148072316</c:v>
                </c:pt>
                <c:pt idx="8">
                  <c:v>5.0269891992687175</c:v>
                </c:pt>
                <c:pt idx="9">
                  <c:v>4.7321854903506324</c:v>
                </c:pt>
                <c:pt idx="10">
                  <c:v>4.4454177741086394</c:v>
                </c:pt>
                <c:pt idx="11">
                  <c:v>4.1676076851844224</c:v>
                </c:pt>
                <c:pt idx="12">
                  <c:v>3.8995417139103141</c:v>
                </c:pt>
                <c:pt idx="13">
                  <c:v>3.6418670990264519</c:v>
                </c:pt>
                <c:pt idx="14">
                  <c:v>3.395091489993999</c:v>
                </c:pt>
                <c:pt idx="15">
                  <c:v>3.1595860153999249</c:v>
                </c:pt>
                <c:pt idx="16">
                  <c:v>2.9355912856341559</c:v>
                </c:pt>
                <c:pt idx="17">
                  <c:v>2.7232257908058499</c:v>
                </c:pt>
                <c:pt idx="18">
                  <c:v>2.5224961269377126</c:v>
                </c:pt>
                <c:pt idx="19">
                  <c:v>2.3333084901433976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9.1428571428571459</c:v>
                </c:pt>
                <c:pt idx="1">
                  <c:v>8.6720867208672523</c:v>
                </c:pt>
                <c:pt idx="2">
                  <c:v>8.2072326237496895</c:v>
                </c:pt>
                <c:pt idx="3">
                  <c:v>7.7502482501392711</c:v>
                </c:pt>
                <c:pt idx="4">
                  <c:v>7.302951533505702</c:v>
                </c:pt>
                <c:pt idx="5">
                  <c:v>6.8669984714490635</c:v>
                </c:pt>
                <c:pt idx="6">
                  <c:v>6.4438622101694314</c:v>
                </c:pt>
                <c:pt idx="7">
                  <c:v>6.0348180828322517</c:v>
                </c:pt>
                <c:pt idx="8">
                  <c:v>5.6409346873721775</c:v>
                </c:pt>
                <c:pt idx="9">
                  <c:v>5.2630708005236624</c:v>
                </c:pt>
                <c:pt idx="10">
                  <c:v>4.9018776790224274</c:v>
                </c:pt>
                <c:pt idx="11">
                  <c:v>4.5578061083282275</c:v>
                </c:pt>
                <c:pt idx="12">
                  <c:v>4.2311174296897294</c:v>
                </c:pt>
                <c:pt idx="13">
                  <c:v>3.921897707665039</c:v>
                </c:pt>
                <c:pt idx="14">
                  <c:v>3.6300741871187343</c:v>
                </c:pt>
                <c:pt idx="15">
                  <c:v>3.3554332225062145</c:v>
                </c:pt>
                <c:pt idx="16">
                  <c:v>3.097638932207734</c:v>
                </c:pt>
                <c:pt idx="17">
                  <c:v>2.8562519254823369</c:v>
                </c:pt>
                <c:pt idx="18">
                  <c:v>2.6307475585271378</c:v>
                </c:pt>
                <c:pt idx="19">
                  <c:v>2.4205332897627412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11.636363636363663</c:v>
                </c:pt>
                <c:pt idx="1">
                  <c:v>10.865874363327723</c:v>
                </c:pt>
                <c:pt idx="2">
                  <c:v>10.128184839373336</c:v>
                </c:pt>
                <c:pt idx="3">
                  <c:v>9.4243767394601683</c:v>
                </c:pt>
                <c:pt idx="4">
                  <c:v>8.7551419358987008</c:v>
                </c:pt>
                <c:pt idx="5">
                  <c:v>8.120808187906368</c:v>
                </c:pt>
                <c:pt idx="6">
                  <c:v>7.5213701811683134</c:v>
                </c:pt>
                <c:pt idx="7">
                  <c:v>6.9565242419668776</c:v>
                </c:pt>
                <c:pt idx="8">
                  <c:v>6.4257051602402075</c:v>
                </c:pt>
                <c:pt idx="9">
                  <c:v>5.9281237257065911</c:v>
                </c:pt>
                <c:pt idx="10">
                  <c:v>5.4628037887076326</c:v>
                </c:pt>
                <c:pt idx="11">
                  <c:v>5.0286178825081294</c:v>
                </c:pt>
                <c:pt idx="12">
                  <c:v>4.6243206695835655</c:v>
                </c:pt>
                <c:pt idx="13">
                  <c:v>4.2485796879564015</c:v>
                </c:pt>
                <c:pt idx="14">
                  <c:v>3.9000030658892397</c:v>
                </c:pt>
                <c:pt idx="15">
                  <c:v>3.5771640388050612</c:v>
                </c:pt>
                <c:pt idx="16">
                  <c:v>3.2786222388446449</c:v>
                </c:pt>
                <c:pt idx="17">
                  <c:v>3.0029418350459007</c:v>
                </c:pt>
                <c:pt idx="18">
                  <c:v>2.7487066825171902</c:v>
                </c:pt>
                <c:pt idx="19">
                  <c:v>2.514532695066388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16.000000000000053</c:v>
                </c:pt>
                <c:pt idx="1">
                  <c:v>14.545454545454589</c:v>
                </c:pt>
                <c:pt idx="2">
                  <c:v>13.223140495867803</c:v>
                </c:pt>
                <c:pt idx="3">
                  <c:v>12.021036814425308</c:v>
                </c:pt>
                <c:pt idx="4">
                  <c:v>10.928215285841148</c:v>
                </c:pt>
                <c:pt idx="5">
                  <c:v>9.9347411689464931</c:v>
                </c:pt>
                <c:pt idx="6">
                  <c:v>9.0315828808604497</c:v>
                </c:pt>
                <c:pt idx="7">
                  <c:v>8.2105298916913156</c:v>
                </c:pt>
                <c:pt idx="8">
                  <c:v>7.4641180833557375</c:v>
                </c:pt>
                <c:pt idx="9">
                  <c:v>6.7855618939597724</c:v>
                </c:pt>
                <c:pt idx="10">
                  <c:v>6.1686926308725099</c:v>
                </c:pt>
                <c:pt idx="11">
                  <c:v>5.6079023917022806</c:v>
                </c:pt>
                <c:pt idx="12">
                  <c:v>5.0980930833657094</c:v>
                </c:pt>
                <c:pt idx="13">
                  <c:v>4.6346300757870065</c:v>
                </c:pt>
                <c:pt idx="14">
                  <c:v>4.2133000688972775</c:v>
                </c:pt>
                <c:pt idx="15">
                  <c:v>3.830272789906616</c:v>
                </c:pt>
                <c:pt idx="16">
                  <c:v>3.4820661726423792</c:v>
                </c:pt>
                <c:pt idx="17">
                  <c:v>3.1655147024021724</c:v>
                </c:pt>
                <c:pt idx="18">
                  <c:v>2.8777406385474191</c:v>
                </c:pt>
                <c:pt idx="19">
                  <c:v>2.6161278532249259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956480"/>
        <c:axId val="87958656"/>
        <c:axId val="88138624"/>
      </c:surfaceChart>
      <c:catAx>
        <c:axId val="87956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958656"/>
        <c:crosses val="autoZero"/>
        <c:auto val="1"/>
        <c:lblAlgn val="ctr"/>
        <c:lblOffset val="100"/>
        <c:tickMarkSkip val="2"/>
      </c:catAx>
      <c:valAx>
        <c:axId val="8795865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956480"/>
        <c:crosses val="autoZero"/>
        <c:crossBetween val="midCat"/>
        <c:majorUnit val="4"/>
      </c:valAx>
      <c:serAx>
        <c:axId val="88138624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29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95865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603"/>
          <c:w val="0.13963565205236941"/>
          <c:h val="0.2706180092873019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0623261154855641"/>
          <c:y val="9.9921751968503947E-2"/>
          <c:w val="0.60045505249344155"/>
          <c:h val="0.4980418307086614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1.9000000000000001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1.9000000000000001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</c:numCache>
            </c:numRef>
          </c:yVal>
          <c:smooth val="1"/>
        </c:ser>
        <c:axId val="88214912"/>
        <c:axId val="88221184"/>
      </c:scatterChart>
      <c:valAx>
        <c:axId val="88214912"/>
        <c:scaling>
          <c:orientation val="minMax"/>
          <c:max val="4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 dirty="0" smtClean="0"/>
                  <a:t>x*f</a:t>
                </a:r>
                <a:endParaRPr lang="en-GB" sz="1600" b="0" dirty="0"/>
              </a:p>
            </c:rich>
          </c:tx>
          <c:layout>
            <c:manualLayout>
              <c:xMode val="edge"/>
              <c:yMode val="edge"/>
              <c:x val="0.56036646981627181"/>
              <c:y val="0.83968750000000003"/>
            </c:manualLayout>
          </c:layout>
          <c:spPr>
            <a:solidFill>
              <a:schemeClr val="bg1"/>
            </a:solidFill>
          </c:spPr>
        </c:title>
        <c:numFmt formatCode="#,##0.0" sourceLinked="0"/>
        <c:tickLblPos val="nextTo"/>
        <c:crossAx val="88221184"/>
        <c:crosses val="autoZero"/>
        <c:crossBetween val="midCat"/>
      </c:valAx>
      <c:valAx>
        <c:axId val="88221184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/>
                  <a:t>x*f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4.2706692913385925E-3"/>
              <c:y val="0.29992175196850424"/>
            </c:manualLayout>
          </c:layout>
        </c:title>
        <c:numFmt formatCode="#,##0.0" sourceLinked="0"/>
        <c:tickLblPos val="nextTo"/>
        <c:crossAx val="88214912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3.2490684644510437</c:v>
                </c:pt>
                <c:pt idx="1">
                  <c:v>3.186257310634574</c:v>
                </c:pt>
                <c:pt idx="2">
                  <c:v>3.1195553783204941</c:v>
                </c:pt>
                <c:pt idx="3">
                  <c:v>3.0489528950053555</c:v>
                </c:pt>
                <c:pt idx="4">
                  <c:v>2.9744806306739338</c:v>
                </c:pt>
                <c:pt idx="5">
                  <c:v>2.8962141765811622</c:v>
                </c:pt>
                <c:pt idx="6">
                  <c:v>2.8142775394209871</c:v>
                </c:pt>
                <c:pt idx="7">
                  <c:v>2.7288457967477986</c:v>
                </c:pt>
                <c:pt idx="8">
                  <c:v>2.6401465668404795</c:v>
                </c:pt>
                <c:pt idx="9">
                  <c:v>2.5484600726233242</c:v>
                </c:pt>
                <c:pt idx="10">
                  <c:v>2.4541176262692233</c:v>
                </c:pt>
                <c:pt idx="11">
                  <c:v>2.3574984282111853</c:v>
                </c:pt>
                <c:pt idx="12">
                  <c:v>2.2590246586215152</c:v>
                </c:pt>
                <c:pt idx="13">
                  <c:v>2.1591549356812783</c:v>
                </c:pt>
                <c:pt idx="14">
                  <c:v>2.0583763157053752</c:v>
                </c:pt>
                <c:pt idx="15">
                  <c:v>1.9571951064997581</c:v>
                </c:pt>
                <c:pt idx="16">
                  <c:v>1.856126847873238</c:v>
                </c:pt>
                <c:pt idx="17">
                  <c:v>1.7556858734713461</c:v>
                </c:pt>
                <c:pt idx="18">
                  <c:v>1.6563748995286129</c:v>
                </c:pt>
                <c:pt idx="19">
                  <c:v>1.5586750852282081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3.5112445807196688</c:v>
                </c:pt>
                <c:pt idx="1">
                  <c:v>3.4354745397946167</c:v>
                </c:pt>
                <c:pt idx="2">
                  <c:v>3.3553875499923276</c:v>
                </c:pt>
                <c:pt idx="3">
                  <c:v>3.2710370581460269</c:v>
                </c:pt>
                <c:pt idx="4">
                  <c:v>3.1825278016252003</c:v>
                </c:pt>
                <c:pt idx="5">
                  <c:v>3.0900193984399142</c:v>
                </c:pt>
                <c:pt idx="6">
                  <c:v>2.9937287897943592</c:v>
                </c:pt>
                <c:pt idx="7">
                  <c:v>2.8939312719224666</c:v>
                </c:pt>
                <c:pt idx="8">
                  <c:v>2.7909598921254219</c:v>
                </c:pt>
                <c:pt idx="9">
                  <c:v>2.6852030447423072</c:v>
                </c:pt>
                <c:pt idx="10">
                  <c:v>2.5771001847736996</c:v>
                </c:pt>
                <c:pt idx="11">
                  <c:v>2.4671356758242786</c:v>
                </c:pt>
                <c:pt idx="12">
                  <c:v>2.3558308981050153</c:v>
                </c:pt>
                <c:pt idx="13">
                  <c:v>2.2437348525015461</c:v>
                </c:pt>
                <c:pt idx="14">
                  <c:v>2.1314135980423812</c:v>
                </c:pt>
                <c:pt idx="15">
                  <c:v>2.0194389424109302</c:v>
                </c:pt>
                <c:pt idx="16">
                  <c:v>1.9083768597778501</c:v>
                </c:pt>
                <c:pt idx="17">
                  <c:v>1.7987761312079584</c:v>
                </c:pt>
                <c:pt idx="18">
                  <c:v>1.6911576878293266</c:v>
                </c:pt>
                <c:pt idx="19">
                  <c:v>1.5860050874219487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3.8193920985644807</c:v>
                </c:pt>
                <c:pt idx="1">
                  <c:v>3.7269277050004392</c:v>
                </c:pt>
                <c:pt idx="2">
                  <c:v>3.6297308604125416</c:v>
                </c:pt>
                <c:pt idx="3">
                  <c:v>3.5279501760282588</c:v>
                </c:pt>
                <c:pt idx="4">
                  <c:v>3.4217972986030394</c:v>
                </c:pt>
                <c:pt idx="5">
                  <c:v>3.3115488659389003</c:v>
                </c:pt>
                <c:pt idx="6">
                  <c:v>3.1975467506141122</c:v>
                </c:pt>
                <c:pt idx="7">
                  <c:v>3.0801963725157515</c:v>
                </c:pt>
                <c:pt idx="8">
                  <c:v>2.9599629410285737</c:v>
                </c:pt>
                <c:pt idx="9">
                  <c:v>2.8373655895345027</c:v>
                </c:pt>
                <c:pt idx="10">
                  <c:v>2.7129694820050667</c:v>
                </c:pt>
                <c:pt idx="11">
                  <c:v>2.5873760950354692</c:v>
                </c:pt>
                <c:pt idx="12">
                  <c:v>2.4612119979100098</c:v>
                </c:pt>
                <c:pt idx="13">
                  <c:v>2.3351165567867542</c:v>
                </c:pt>
                <c:pt idx="14">
                  <c:v>2.2097290662518492</c:v>
                </c:pt>
                <c:pt idx="15">
                  <c:v>2.0856758540468068</c:v>
                </c:pt>
                <c:pt idx="16">
                  <c:v>1.9635579079915502</c:v>
                </c:pt>
                <c:pt idx="17">
                  <c:v>1.8439395375683278</c:v>
                </c:pt>
                <c:pt idx="18">
                  <c:v>1.7273385102108938</c:v>
                </c:pt>
                <c:pt idx="19">
                  <c:v>1.6142180017403358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4.1867657947399479</c:v>
                </c:pt>
                <c:pt idx="1">
                  <c:v>4.0723493201187084</c:v>
                </c:pt>
                <c:pt idx="2">
                  <c:v>3.9528589505725567</c:v>
                </c:pt>
                <c:pt idx="3">
                  <c:v>3.8285843887072009</c:v>
                </c:pt>
                <c:pt idx="4">
                  <c:v>3.6998896382341191</c:v>
                </c:pt>
                <c:pt idx="5">
                  <c:v>3.5672118544450715</c:v>
                </c:pt>
                <c:pt idx="6">
                  <c:v>3.4310578891980272</c:v>
                </c:pt>
                <c:pt idx="7">
                  <c:v>3.2919984466038827</c:v>
                </c:pt>
                <c:pt idx="8">
                  <c:v>3.1506598931270764</c:v>
                </c:pt>
                <c:pt idx="9">
                  <c:v>3.0077139043221202</c:v>
                </c:pt>
                <c:pt idx="10">
                  <c:v>2.8638652683706147</c:v>
                </c:pt>
                <c:pt idx="11">
                  <c:v>2.7198382911612264</c:v>
                </c:pt>
                <c:pt idx="12">
                  <c:v>2.5763623464074592</c:v>
                </c:pt>
                <c:pt idx="13">
                  <c:v>2.4341571768148738</c:v>
                </c:pt>
                <c:pt idx="14">
                  <c:v>2.2939185717501291</c:v>
                </c:pt>
                <c:pt idx="15">
                  <c:v>2.1563050209992829</c:v>
                </c:pt>
                <c:pt idx="16">
                  <c:v>2.0219258757682868</c:v>
                </c:pt>
                <c:pt idx="17">
                  <c:v>1.891331444363592</c:v>
                </c:pt>
                <c:pt idx="18">
                  <c:v>1.7650053217513881</c:v>
                </c:pt>
                <c:pt idx="19">
                  <c:v>1.6433591120947879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4.6322577586968166</c:v>
                </c:pt>
                <c:pt idx="1">
                  <c:v>4.4882607155891421</c:v>
                </c:pt>
                <c:pt idx="2">
                  <c:v>4.3390562938525994</c:v>
                </c:pt>
                <c:pt idx="3">
                  <c:v>4.1851402794190067</c:v>
                </c:pt>
                <c:pt idx="4">
                  <c:v>4.0270900204727305</c:v>
                </c:pt>
                <c:pt idx="5">
                  <c:v>3.8655580562012508</c:v>
                </c:pt>
                <c:pt idx="6">
                  <c:v>3.7012630170438667</c:v>
                </c:pt>
                <c:pt idx="7">
                  <c:v>3.5349779835217348</c:v>
                </c:pt>
                <c:pt idx="8">
                  <c:v>3.3675166506995362</c:v>
                </c:pt>
                <c:pt idx="9">
                  <c:v>3.1997177920685602</c:v>
                </c:pt>
                <c:pt idx="10">
                  <c:v>3.0324286356582295</c:v>
                </c:pt>
                <c:pt idx="11">
                  <c:v>2.8664878440527581</c:v>
                </c:pt>
                <c:pt idx="12">
                  <c:v>2.7027088201514116</c:v>
                </c:pt>
                <c:pt idx="13">
                  <c:v>2.5418640385635194</c:v>
                </c:pt>
                <c:pt idx="14">
                  <c:v>2.3846710307600807</c:v>
                </c:pt>
                <c:pt idx="15">
                  <c:v>2.231780538153155</c:v>
                </c:pt>
                <c:pt idx="16">
                  <c:v>2.0837672029889718</c:v>
                </c:pt>
                <c:pt idx="17">
                  <c:v>1.9411230066596994</c:v>
                </c:pt>
                <c:pt idx="18">
                  <c:v>1.8042535036241141</c:v>
                </c:pt>
                <c:pt idx="19">
                  <c:v>1.6734767501035999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5.1837509368721797</c:v>
                </c:pt>
                <c:pt idx="1">
                  <c:v>4.9986929897879708</c:v>
                </c:pt>
                <c:pt idx="2">
                  <c:v>4.8087871871755405</c:v>
                </c:pt>
                <c:pt idx="3">
                  <c:v>4.614823376325532</c:v>
                </c:pt>
                <c:pt idx="4">
                  <c:v>4.4176685214875633</c:v>
                </c:pt>
                <c:pt idx="5">
                  <c:v>4.218252492391076</c:v>
                </c:pt>
                <c:pt idx="6">
                  <c:v>4.0175513138195456</c:v>
                </c:pt>
                <c:pt idx="7">
                  <c:v>3.8165684817873768</c:v>
                </c:pt>
                <c:pt idx="8">
                  <c:v>3.6163150873383905</c:v>
                </c:pt>
                <c:pt idx="9">
                  <c:v>3.4177895754620691</c:v>
                </c:pt>
                <c:pt idx="10">
                  <c:v>3.2219579947170942</c:v>
                </c:pt>
                <c:pt idx="11">
                  <c:v>3.0297355596776643</c:v>
                </c:pt>
                <c:pt idx="12">
                  <c:v>2.8419702567908822</c:v>
                </c:pt>
                <c:pt idx="13">
                  <c:v>2.6594290843498731</c:v>
                </c:pt>
                <c:pt idx="14">
                  <c:v>2.4827873434801946</c:v>
                </c:pt>
                <c:pt idx="15">
                  <c:v>2.3126212064023441</c:v>
                </c:pt>
                <c:pt idx="16">
                  <c:v>2.1494035982125292</c:v>
                </c:pt>
                <c:pt idx="17">
                  <c:v>1.9935032546578026</c:v>
                </c:pt>
                <c:pt idx="18">
                  <c:v>1.8451866730629718</c:v>
                </c:pt>
                <c:pt idx="19">
                  <c:v>1.7046225644904862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5.8841899269799161</c:v>
                </c:pt>
                <c:pt idx="1">
                  <c:v>5.6400010269841161</c:v>
                </c:pt>
                <c:pt idx="2">
                  <c:v>5.3924429831377774</c:v>
                </c:pt>
                <c:pt idx="3">
                  <c:v>5.142703864494421</c:v>
                </c:pt>
                <c:pt idx="4">
                  <c:v>4.8920169444293986</c:v>
                </c:pt>
                <c:pt idx="5">
                  <c:v>4.6416366907652815</c:v>
                </c:pt>
                <c:pt idx="6">
                  <c:v>4.3928138147502676</c:v>
                </c:pt>
                <c:pt idx="7">
                  <c:v>4.146770425608632</c:v>
                </c:pt>
                <c:pt idx="8">
                  <c:v>3.9046763320110638</c:v>
                </c:pt>
                <c:pt idx="9">
                  <c:v>3.6676274521969878</c:v>
                </c:pt>
                <c:pt idx="10">
                  <c:v>3.436627149049873</c:v>
                </c:pt>
                <c:pt idx="11">
                  <c:v>3.212571110359602</c:v>
                </c:pt>
                <c:pt idx="12">
                  <c:v>2.9962361675064586</c:v>
                </c:pt>
                <c:pt idx="13">
                  <c:v>2.7882732093621039</c:v>
                </c:pt>
                <c:pt idx="14">
                  <c:v>2.5892041228211182</c:v>
                </c:pt>
                <c:pt idx="15">
                  <c:v>2.3994224942210058</c:v>
                </c:pt>
                <c:pt idx="16">
                  <c:v>2.2191976492253049</c:v>
                </c:pt>
                <c:pt idx="17">
                  <c:v>2.0486814991735538</c:v>
                </c:pt>
                <c:pt idx="18">
                  <c:v>1.8879176006405727</c:v>
                </c:pt>
                <c:pt idx="19">
                  <c:v>1.7368518185883173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6.8033386896478314</c:v>
                </c:pt>
                <c:pt idx="1">
                  <c:v>6.4699252414915378</c:v>
                </c:pt>
                <c:pt idx="2">
                  <c:v>6.13719225385658</c:v>
                </c:pt>
                <c:pt idx="3">
                  <c:v>5.8067900425558232</c:v>
                </c:pt>
                <c:pt idx="4">
                  <c:v>5.4803258928776062</c:v>
                </c:pt>
                <c:pt idx="5">
                  <c:v>5.1593332555536939</c:v>
                </c:pt>
                <c:pt idx="6">
                  <c:v>4.8452439006226289</c:v>
                </c:pt>
                <c:pt idx="7">
                  <c:v>4.5393640593475171</c:v>
                </c:pt>
                <c:pt idx="8">
                  <c:v>4.2428553200191876</c:v>
                </c:pt>
                <c:pt idx="9">
                  <c:v>3.9567207433509752</c:v>
                </c:pt>
                <c:pt idx="10">
                  <c:v>3.6817963551815014</c:v>
                </c:pt>
                <c:pt idx="11">
                  <c:v>3.4187478844539188</c:v>
                </c:pt>
                <c:pt idx="12">
                  <c:v>3.1680723643353845</c:v>
                </c:pt>
                <c:pt idx="13">
                  <c:v>2.9301040186923712</c:v>
                </c:pt>
                <c:pt idx="14">
                  <c:v>2.7050237224654015</c:v>
                </c:pt>
                <c:pt idx="15">
                  <c:v>2.4928712533772521</c:v>
                </c:pt>
                <c:pt idx="16">
                  <c:v>2.2935595387015448</c:v>
                </c:pt>
                <c:pt idx="17">
                  <c:v>2.1068901352688778</c:v>
                </c:pt>
                <c:pt idx="18">
                  <c:v>1.9325692519685567</c:v>
                </c:pt>
                <c:pt idx="19">
                  <c:v>1.7702237195633386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8.0625902736292279</c:v>
                </c:pt>
                <c:pt idx="1">
                  <c:v>7.5860277039677424</c:v>
                </c:pt>
                <c:pt idx="2">
                  <c:v>7.1204114767726931</c:v>
                </c:pt>
                <c:pt idx="3">
                  <c:v>6.6676109906109771</c:v>
                </c:pt>
                <c:pt idx="4">
                  <c:v>6.2292741153868301</c:v>
                </c:pt>
                <c:pt idx="5">
                  <c:v>5.8068093718822169</c:v>
                </c:pt>
                <c:pt idx="6">
                  <c:v>5.4013759837499205</c:v>
                </c:pt>
                <c:pt idx="7">
                  <c:v>5.0138814800446223</c:v>
                </c:pt>
                <c:pt idx="8">
                  <c:v>4.6449861862587447</c:v>
                </c:pt>
                <c:pt idx="9">
                  <c:v>4.2951136855476086</c:v>
                </c:pt>
                <c:pt idx="10">
                  <c:v>3.9644661668499759</c:v>
                </c:pt>
                <c:pt idx="11">
                  <c:v>3.6530435008574047</c:v>
                </c:pt>
                <c:pt idx="12">
                  <c:v>3.3606648886154553</c:v>
                </c:pt>
                <c:pt idx="13">
                  <c:v>3.0869919962558034</c:v>
                </c:pt>
                <c:pt idx="14">
                  <c:v>2.8315526057603968</c:v>
                </c:pt>
                <c:pt idx="15">
                  <c:v>2.5937639583088172</c:v>
                </c:pt>
                <c:pt idx="16">
                  <c:v>2.3729551277023675</c:v>
                </c:pt>
                <c:pt idx="17">
                  <c:v>2.1683879232452283</c:v>
                </c:pt>
                <c:pt idx="18">
                  <c:v>1.9792759740955796</c:v>
                </c:pt>
                <c:pt idx="19">
                  <c:v>1.8048017834943868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9.8935695034710598</c:v>
                </c:pt>
                <c:pt idx="1">
                  <c:v>9.1671739132806618</c:v>
                </c:pt>
                <c:pt idx="2">
                  <c:v>8.4784772055358282</c:v>
                </c:pt>
                <c:pt idx="3">
                  <c:v>7.8277971698256605</c:v>
                </c:pt>
                <c:pt idx="4">
                  <c:v>7.2150642881097475</c:v>
                </c:pt>
                <c:pt idx="5">
                  <c:v>6.6398644935828433</c:v>
                </c:pt>
                <c:pt idx="6">
                  <c:v>6.1014844175580381</c:v>
                </c:pt>
                <c:pt idx="7">
                  <c:v>5.5989573123270455</c:v>
                </c:pt>
                <c:pt idx="8">
                  <c:v>5.1311081253853104</c:v>
                </c:pt>
                <c:pt idx="9">
                  <c:v>4.696596509751247</c:v>
                </c:pt>
                <c:pt idx="10">
                  <c:v>4.2939568622263948</c:v>
                </c:pt>
                <c:pt idx="11">
                  <c:v>3.9216347682021988</c:v>
                </c:pt>
                <c:pt idx="12">
                  <c:v>3.5780194858648926</c:v>
                </c:pt>
                <c:pt idx="13">
                  <c:v>3.2614723176057199</c:v>
                </c:pt>
                <c:pt idx="14">
                  <c:v>2.9703508897693869</c:v>
                </c:pt>
                <c:pt idx="15">
                  <c:v>2.703029494590758</c:v>
                </c:pt>
                <c:pt idx="16">
                  <c:v>2.4579157436081038</c:v>
                </c:pt>
                <c:pt idx="17">
                  <c:v>2.2334638447201143</c:v>
                </c:pt>
                <c:pt idx="18">
                  <c:v>2.0281848507234455</c:v>
                </c:pt>
                <c:pt idx="19">
                  <c:v>1.8406542410503473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1.6105100000000019</c:v>
                </c:pt>
                <c:pt idx="6">
                  <c:v>1.7715609999999999</c:v>
                </c:pt>
                <c:pt idx="7">
                  <c:v>1.9487171000000032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3.4522712143931016</c:v>
                </c:pt>
                <c:pt idx="14">
                  <c:v>3.797498335832417</c:v>
                </c:pt>
                <c:pt idx="15">
                  <c:v>4.1772481694156562</c:v>
                </c:pt>
                <c:pt idx="16">
                  <c:v>4.5949729863572166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12.800000000000034</c:v>
                </c:pt>
                <c:pt idx="1">
                  <c:v>11.580513854259722</c:v>
                </c:pt>
                <c:pt idx="2">
                  <c:v>10.476245699545776</c:v>
                </c:pt>
                <c:pt idx="3">
                  <c:v>9.4763902975398171</c:v>
                </c:pt>
                <c:pt idx="4">
                  <c:v>8.5711492437969756</c:v>
                </c:pt>
                <c:pt idx="5">
                  <c:v>7.7516376544045134</c:v>
                </c:pt>
                <c:pt idx="6">
                  <c:v>7.0097994631318947</c:v>
                </c:pt>
                <c:pt idx="7">
                  <c:v>6.3383305372954348</c:v>
                </c:pt>
                <c:pt idx="8">
                  <c:v>5.7306088931713965</c:v>
                </c:pt>
                <c:pt idx="9">
                  <c:v>5.1806313577570675</c:v>
                </c:pt>
                <c:pt idx="10">
                  <c:v>4.6829560836081621</c:v>
                </c:pt>
                <c:pt idx="11">
                  <c:v>4.2326503779218436</c:v>
                </c:pt>
                <c:pt idx="12">
                  <c:v>3.8252433564927437</c:v>
                </c:pt>
                <c:pt idx="13">
                  <c:v>3.4566829780969766</c:v>
                </c:pt>
                <c:pt idx="14">
                  <c:v>3.123297055672325</c:v>
                </c:pt>
                <c:pt idx="15">
                  <c:v>2.8217578777370123</c:v>
                </c:pt>
                <c:pt idx="16">
                  <c:v>2.5490501071666887</c:v>
                </c:pt>
                <c:pt idx="17">
                  <c:v>2.3024416550401186</c:v>
                </c:pt>
                <c:pt idx="18">
                  <c:v>2.0794572550511403</c:v>
                </c:pt>
                <c:pt idx="19">
                  <c:v>1.877854489223814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8165376"/>
        <c:axId val="88179840"/>
        <c:axId val="88257856"/>
      </c:surfaceChart>
      <c:catAx>
        <c:axId val="8816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8179840"/>
        <c:crosses val="autoZero"/>
        <c:auto val="1"/>
        <c:lblAlgn val="ctr"/>
        <c:lblOffset val="100"/>
        <c:tickMarkSkip val="2"/>
      </c:catAx>
      <c:valAx>
        <c:axId val="88179840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8165376"/>
        <c:crosses val="autoZero"/>
        <c:crossBetween val="midCat"/>
        <c:majorUnit val="4"/>
      </c:valAx>
      <c:serAx>
        <c:axId val="88257856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51"/>
              <c:y val="0.19240440137290638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179840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3963565205236941"/>
          <c:h val="0.27061800928730212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0623261154855641"/>
          <c:y val="9.9921751968503947E-2"/>
          <c:w val="0.60045505249344111"/>
          <c:h val="0.4980418307086614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0.1</c:v>
                </c:pt>
                <c:pt idx="1">
                  <c:v>0.2</c:v>
                </c:pt>
                <c:pt idx="2">
                  <c:v>0.30000000000000027</c:v>
                </c:pt>
                <c:pt idx="3">
                  <c:v>0.4</c:v>
                </c:pt>
                <c:pt idx="4">
                  <c:v>0.5</c:v>
                </c:pt>
                <c:pt idx="5">
                  <c:v>0.60000000000000053</c:v>
                </c:pt>
                <c:pt idx="6">
                  <c:v>0.70000000000000051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1.9000000000000001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0.11405853312975858</c:v>
                </c:pt>
                <c:pt idx="1">
                  <c:v>0.23343701524882121</c:v>
                </c:pt>
                <c:pt idx="2">
                  <c:v>0.35550621033692137</c:v>
                </c:pt>
                <c:pt idx="3">
                  <c:v>0.47952707287670532</c:v>
                </c:pt>
                <c:pt idx="4">
                  <c:v>0.6051120519067138</c:v>
                </c:pt>
                <c:pt idx="5">
                  <c:v>0.73201676051900899</c:v>
                </c:pt>
                <c:pt idx="6">
                  <c:v>0.86007096336502165</c:v>
                </c:pt>
                <c:pt idx="7">
                  <c:v>0.98914832180063439</c:v>
                </c:pt>
                <c:pt idx="8">
                  <c:v>1.119150842945692</c:v>
                </c:pt>
                <c:pt idx="9">
                  <c:v>1.25</c:v>
                </c:pt>
                <c:pt idx="10">
                  <c:v>1.3816312644982225</c:v>
                </c:pt>
                <c:pt idx="11">
                  <c:v>1.5139905418176316</c:v>
                </c:pt>
                <c:pt idx="12">
                  <c:v>1.6470317410210433</c:v>
                </c:pt>
                <c:pt idx="13">
                  <c:v>1.780715057078047</c:v>
                </c:pt>
                <c:pt idx="14">
                  <c:v>1.9150057198876207</c:v>
                </c:pt>
                <c:pt idx="15">
                  <c:v>2.0498730601522794</c:v>
                </c:pt>
                <c:pt idx="16">
                  <c:v>2.1852897968100584</c:v>
                </c:pt>
                <c:pt idx="17">
                  <c:v>2.3212314833797185</c:v>
                </c:pt>
                <c:pt idx="18">
                  <c:v>2.4576760708234087</c:v>
                </c:pt>
                <c:pt idx="19">
                  <c:v>2.5946035575013626</c:v>
                </c:pt>
                <c:pt idx="20">
                  <c:v>2.7319957053389259</c:v>
                </c:pt>
                <c:pt idx="21">
                  <c:v>2.8698358070969991</c:v>
                </c:pt>
                <c:pt idx="22">
                  <c:v>3.0081084936207927</c:v>
                </c:pt>
                <c:pt idx="23">
                  <c:v>3.1467995727461764</c:v>
                </c:pt>
                <c:pt idx="24">
                  <c:v>3.2858958935518348</c:v>
                </c:pt>
                <c:pt idx="25">
                  <c:v>3.4253852311080126</c:v>
                </c:pt>
                <c:pt idx="26">
                  <c:v>3.5652561879523752</c:v>
                </c:pt>
                <c:pt idx="27">
                  <c:v>3.7054981093317587</c:v>
                </c:pt>
                <c:pt idx="28">
                  <c:v>3.8461010098604742</c:v>
                </c:pt>
                <c:pt idx="29">
                  <c:v>3.9870555097143687</c:v>
                </c:pt>
                <c:pt idx="30">
                  <c:v>4.1283527788426468</c:v>
                </c:pt>
                <c:pt idx="31">
                  <c:v>4.2699844879622759</c:v>
                </c:pt>
                <c:pt idx="32">
                  <c:v>4.4119427653231877</c:v>
                </c:pt>
                <c:pt idx="33">
                  <c:v>4.5542201584094855</c:v>
                </c:pt>
                <c:pt idx="34">
                  <c:v>4.6968095998839576</c:v>
                </c:pt>
                <c:pt idx="35">
                  <c:v>4.8397043771971715</c:v>
                </c:pt>
                <c:pt idx="36">
                  <c:v>4.9828981053757806</c:v>
                </c:pt>
                <c:pt idx="37">
                  <c:v>5.1263847025799132</c:v>
                </c:pt>
                <c:pt idx="38">
                  <c:v>5.2701583680823632</c:v>
                </c:pt>
                <c:pt idx="39">
                  <c:v>5.4142135623730949</c:v>
                </c:pt>
              </c:numCache>
            </c:numRef>
          </c:yVal>
          <c:smooth val="1"/>
        </c:ser>
        <c:axId val="88243584"/>
        <c:axId val="88491520"/>
      </c:scatterChart>
      <c:valAx>
        <c:axId val="88243584"/>
        <c:scaling>
          <c:orientation val="minMax"/>
          <c:max val="4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 dirty="0" smtClean="0"/>
                  <a:t>x*f</a:t>
                </a:r>
                <a:endParaRPr lang="en-GB" sz="1600" b="0" dirty="0"/>
              </a:p>
            </c:rich>
          </c:tx>
          <c:layout>
            <c:manualLayout>
              <c:xMode val="edge"/>
              <c:yMode val="edge"/>
              <c:x val="0.56036646981627225"/>
              <c:y val="0.83968750000000003"/>
            </c:manualLayout>
          </c:layout>
          <c:spPr>
            <a:solidFill>
              <a:schemeClr val="bg1"/>
            </a:solidFill>
          </c:spPr>
        </c:title>
        <c:numFmt formatCode="#,##0.0" sourceLinked="0"/>
        <c:tickLblPos val="nextTo"/>
        <c:crossAx val="88491520"/>
        <c:crosses val="autoZero"/>
        <c:crossBetween val="midCat"/>
      </c:valAx>
      <c:valAx>
        <c:axId val="88491520"/>
        <c:scaling>
          <c:orientation val="minMax"/>
          <c:max val="10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0" dirty="0" smtClean="0"/>
                  <a:t>x*(f+(f^1.25)/4)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1.0400262467191539E-4"/>
              <c:y val="3.7421751968504002E-2"/>
            </c:manualLayout>
          </c:layout>
        </c:title>
        <c:numFmt formatCode="#,##0.0" sourceLinked="0"/>
        <c:tickLblPos val="nextTo"/>
        <c:crossAx val="88243584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3.2715654952076667</c:v>
                </c:pt>
                <c:pt idx="1">
                  <c:v>3.2031030060371029</c:v>
                </c:pt>
                <c:pt idx="2">
                  <c:v>3.1290402127502888</c:v>
                </c:pt>
                <c:pt idx="3">
                  <c:v>3.0491431745396027</c:v>
                </c:pt>
                <c:pt idx="4">
                  <c:v>2.9632279104349655</c:v>
                </c:pt>
                <c:pt idx="5">
                  <c:v>2.8711769993516767</c:v>
                </c:pt>
                <c:pt idx="6">
                  <c:v>2.7729577223009492</c:v>
                </c:pt>
                <c:pt idx="7">
                  <c:v>2.6686410035702437</c:v>
                </c:pt>
                <c:pt idx="8">
                  <c:v>2.5584200492514495</c:v>
                </c:pt>
                <c:pt idx="9">
                  <c:v>2.4426272130827349</c:v>
                </c:pt>
                <c:pt idx="10">
                  <c:v>2.3217472978182974</c:v>
                </c:pt>
                <c:pt idx="11">
                  <c:v>2.1964253007681833</c:v>
                </c:pt>
                <c:pt idx="12">
                  <c:v>2.0674666199622243</c:v>
                </c:pt>
                <c:pt idx="13">
                  <c:v>1.9358280300279138</c:v>
                </c:pt>
                <c:pt idx="14">
                  <c:v>1.8025983597917221</c:v>
                </c:pt>
                <c:pt idx="15">
                  <c:v>1.6689687446010681</c:v>
                </c:pt>
                <c:pt idx="16">
                  <c:v>1.5361934972738578</c:v>
                </c:pt>
                <c:pt idx="17">
                  <c:v>1.4055438776420783</c:v>
                </c:pt>
                <c:pt idx="18">
                  <c:v>1.2782581242954318</c:v>
                </c:pt>
                <c:pt idx="19">
                  <c:v>1.1554918202496958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3.5357895100307317</c:v>
                </c:pt>
                <c:pt idx="1">
                  <c:v>3.4525997502934205</c:v>
                </c:pt>
                <c:pt idx="2">
                  <c:v>3.36304459527517</c:v>
                </c:pt>
                <c:pt idx="3">
                  <c:v>3.2669489601339428</c:v>
                </c:pt>
                <c:pt idx="4">
                  <c:v>3.1642122798934662</c:v>
                </c:pt>
                <c:pt idx="5">
                  <c:v>3.0548273396612733</c:v>
                </c:pt>
                <c:pt idx="6">
                  <c:v>2.9388996818057938</c:v>
                </c:pt>
                <c:pt idx="7">
                  <c:v>2.8166664240921722</c:v>
                </c:pt>
                <c:pt idx="8">
                  <c:v>2.6885129673087342</c:v>
                </c:pt>
                <c:pt idx="9">
                  <c:v>2.5549857710802772</c:v>
                </c:pt>
                <c:pt idx="10">
                  <c:v>2.4167992060188634</c:v>
                </c:pt>
                <c:pt idx="11">
                  <c:v>2.2748345301509549</c:v>
                </c:pt>
                <c:pt idx="12">
                  <c:v>2.1301293591681918</c:v>
                </c:pt>
                <c:pt idx="13">
                  <c:v>1.9838566426002493</c:v>
                </c:pt>
                <c:pt idx="14">
                  <c:v>1.8372931046891878</c:v>
                </c:pt>
                <c:pt idx="15">
                  <c:v>1.6917782706629818</c:v>
                </c:pt>
                <c:pt idx="16">
                  <c:v>1.5486664156707695</c:v>
                </c:pt>
                <c:pt idx="17">
                  <c:v>1.4092748355492024</c:v>
                </c:pt>
                <c:pt idx="18">
                  <c:v>1.2748325321916341</c:v>
                </c:pt>
                <c:pt idx="19">
                  <c:v>1.1464335688816423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3.8461538461538467</c:v>
                </c:pt>
                <c:pt idx="1">
                  <c:v>3.743916136278548</c:v>
                </c:pt>
                <c:pt idx="2">
                  <c:v>3.6345001290247527</c:v>
                </c:pt>
                <c:pt idx="3">
                  <c:v>3.5178367161613426</c:v>
                </c:pt>
                <c:pt idx="4">
                  <c:v>3.3939620751502857</c:v>
                </c:pt>
                <c:pt idx="5">
                  <c:v>3.2630374499687096</c:v>
                </c:pt>
                <c:pt idx="6">
                  <c:v>3.1253678776063576</c:v>
                </c:pt>
                <c:pt idx="7">
                  <c:v>2.9814182657141379</c:v>
                </c:pt>
                <c:pt idx="8">
                  <c:v>2.8318249635690727</c:v>
                </c:pt>
                <c:pt idx="9">
                  <c:v>2.6774008472752482</c:v>
                </c:pt>
                <c:pt idx="10">
                  <c:v>2.5191320363428193</c:v>
                </c:pt>
                <c:pt idx="11">
                  <c:v>2.3581647350106421</c:v>
                </c:pt>
                <c:pt idx="12">
                  <c:v>2.1957813763142942</c:v>
                </c:pt>
                <c:pt idx="13">
                  <c:v>2.0333662134131587</c:v>
                </c:pt>
                <c:pt idx="14">
                  <c:v>1.8723616567174106</c:v>
                </c:pt>
                <c:pt idx="15">
                  <c:v>1.714217837647066</c:v>
                </c:pt>
                <c:pt idx="16">
                  <c:v>1.5603388897485631</c:v>
                </c:pt>
                <c:pt idx="17">
                  <c:v>1.4120300754354658</c:v>
                </c:pt>
                <c:pt idx="18">
                  <c:v>1.2704500033334485</c:v>
                </c:pt>
                <c:pt idx="19">
                  <c:v>1.1365717236734889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4.2159002017374041</c:v>
                </c:pt>
                <c:pt idx="1">
                  <c:v>4.0885278065806885</c:v>
                </c:pt>
                <c:pt idx="2">
                  <c:v>3.9531787821359559</c:v>
                </c:pt>
                <c:pt idx="3">
                  <c:v>3.8099617951061822</c:v>
                </c:pt>
                <c:pt idx="4">
                  <c:v>3.6591271215296706</c:v>
                </c:pt>
                <c:pt idx="5">
                  <c:v>3.5010847144540942</c:v>
                </c:pt>
                <c:pt idx="6">
                  <c:v>3.3364188058478801</c:v>
                </c:pt>
                <c:pt idx="7">
                  <c:v>3.1658971561049856</c:v>
                </c:pt>
                <c:pt idx="8">
                  <c:v>2.9904730218129996</c:v>
                </c:pt>
                <c:pt idx="9">
                  <c:v>2.8112780972454523</c:v>
                </c:pt>
                <c:pt idx="10">
                  <c:v>2.629605146354419</c:v>
                </c:pt>
                <c:pt idx="11">
                  <c:v>2.4468797919274894</c:v>
                </c:pt>
                <c:pt idx="12">
                  <c:v>2.264621925017809</c:v>
                </c:pt>
                <c:pt idx="13">
                  <c:v>2.0843983364783591</c:v>
                </c:pt>
                <c:pt idx="14">
                  <c:v>1.9077692938522455</c:v>
                </c:pt>
                <c:pt idx="15">
                  <c:v>1.7362327011708221</c:v>
                </c:pt>
                <c:pt idx="16">
                  <c:v>1.571170006382516</c:v>
                </c:pt>
                <c:pt idx="17">
                  <c:v>1.413798036240755</c:v>
                </c:pt>
                <c:pt idx="18">
                  <c:v>1.2651304081085939</c:v>
                </c:pt>
                <c:pt idx="19">
                  <c:v>1.1259511649590361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4.6638732009473465</c:v>
                </c:pt>
                <c:pt idx="1">
                  <c:v>4.5025317947337982</c:v>
                </c:pt>
                <c:pt idx="2">
                  <c:v>4.3325760520683545</c:v>
                </c:pt>
                <c:pt idx="3">
                  <c:v>4.1544001450278953</c:v>
                </c:pt>
                <c:pt idx="4">
                  <c:v>3.9685780601278156</c:v>
                </c:pt>
                <c:pt idx="5">
                  <c:v>3.7758751593047317</c:v>
                </c:pt>
                <c:pt idx="6">
                  <c:v>3.5772532055778994</c:v>
                </c:pt>
                <c:pt idx="7">
                  <c:v>3.3738670622524758</c:v>
                </c:pt>
                <c:pt idx="8">
                  <c:v>3.1670515888283592</c:v>
                </c:pt>
                <c:pt idx="9">
                  <c:v>2.9582978356924672</c:v>
                </c:pt>
                <c:pt idx="10">
                  <c:v>2.7492184717717079</c:v>
                </c:pt>
                <c:pt idx="11">
                  <c:v>2.5415034014108371</c:v>
                </c:pt>
                <c:pt idx="12">
                  <c:v>2.3368676219799527</c:v>
                </c:pt>
                <c:pt idx="13">
                  <c:v>2.1369943838552525</c:v>
                </c:pt>
                <c:pt idx="14">
                  <c:v>1.943477466735946</c:v>
                </c:pt>
                <c:pt idx="15">
                  <c:v>1.7577667307027898</c:v>
                </c:pt>
                <c:pt idx="16">
                  <c:v>1.581120947396736</c:v>
                </c:pt>
                <c:pt idx="17">
                  <c:v>1.4145712638171672</c:v>
                </c:pt>
                <c:pt idx="18">
                  <c:v>1.2588975893981083</c:v>
                </c:pt>
                <c:pt idx="19">
                  <c:v>1.1146188924026517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5.2178343949044619</c:v>
                </c:pt>
                <c:pt idx="1">
                  <c:v>5.0092333280338606</c:v>
                </c:pt>
                <c:pt idx="2">
                  <c:v>4.7918712268839885</c:v>
                </c:pt>
                <c:pt idx="3">
                  <c:v>4.5665842766489471</c:v>
                </c:pt>
                <c:pt idx="4">
                  <c:v>4.3344179000822791</c:v>
                </c:pt>
                <c:pt idx="5">
                  <c:v>4.0966242413696499</c:v>
                </c:pt>
                <c:pt idx="6">
                  <c:v>3.8546501237406132</c:v>
                </c:pt>
                <c:pt idx="7">
                  <c:v>3.6101145115195892</c:v>
                </c:pt>
                <c:pt idx="8">
                  <c:v>3.364775225226428</c:v>
                </c:pt>
                <c:pt idx="9">
                  <c:v>3.1204855637254081</c:v>
                </c:pt>
                <c:pt idx="10">
                  <c:v>2.8791424930216669</c:v>
                </c:pt>
                <c:pt idx="11">
                  <c:v>2.642629040796225</c:v>
                </c:pt>
                <c:pt idx="12">
                  <c:v>2.4127543413477519</c:v>
                </c:pt>
                <c:pt idx="13">
                  <c:v>2.1911952653496671</c:v>
                </c:pt>
                <c:pt idx="14">
                  <c:v>1.9794436381179858</c:v>
                </c:pt>
                <c:pt idx="15">
                  <c:v>1.7787626586472818</c:v>
                </c:pt>
                <c:pt idx="16">
                  <c:v>1.5901553177019001</c:v>
                </c:pt>
                <c:pt idx="17">
                  <c:v>1.4143464892556958</c:v>
                </c:pt>
                <c:pt idx="18">
                  <c:v>1.2517791000871179</c:v>
                </c:pt>
                <c:pt idx="19">
                  <c:v>1.1026235494372942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5.9204440333025019</c:v>
                </c:pt>
                <c:pt idx="1">
                  <c:v>5.6436892090898709</c:v>
                </c:pt>
                <c:pt idx="2">
                  <c:v>5.3592717620557053</c:v>
                </c:pt>
                <c:pt idx="3">
                  <c:v>5.0686788521280768</c:v>
                </c:pt>
                <c:pt idx="4">
                  <c:v>4.7736018851127797</c:v>
                </c:pt>
                <c:pt idx="5">
                  <c:v>4.4759102825016424</c:v>
                </c:pt>
                <c:pt idx="6">
                  <c:v>4.1776147956691814</c:v>
                </c:pt>
                <c:pt idx="7">
                  <c:v>3.8808211439976792</c:v>
                </c:pt>
                <c:pt idx="8">
                  <c:v>3.5876756499157461</c:v>
                </c:pt>
                <c:pt idx="9">
                  <c:v>3.3003054046905764</c:v>
                </c:pt>
                <c:pt idx="10">
                  <c:v>3.0207562084512549</c:v>
                </c:pt>
                <c:pt idx="11">
                  <c:v>2.7509319720635732</c:v>
                </c:pt>
                <c:pt idx="12">
                  <c:v>2.4925393600464618</c:v>
                </c:pt>
                <c:pt idx="13">
                  <c:v>2.2470411532073435</c:v>
                </c:pt>
                <c:pt idx="14">
                  <c:v>2.0156211372818631</c:v>
                </c:pt>
                <c:pt idx="15">
                  <c:v>1.7991623593180148</c:v>
                </c:pt>
                <c:pt idx="16">
                  <c:v>1.5982394627312082</c:v>
                </c:pt>
                <c:pt idx="17">
                  <c:v>1.4131246633690266</c:v>
                </c:pt>
                <c:pt idx="18">
                  <c:v>1.2438059058591504</c:v>
                </c:pt>
                <c:pt idx="19">
                  <c:v>1.0900149550162783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6.8408043289464846</c:v>
                </c:pt>
                <c:pt idx="1">
                  <c:v>6.461183368257795</c:v>
                </c:pt>
                <c:pt idx="2">
                  <c:v>6.0780340389968455</c:v>
                </c:pt>
                <c:pt idx="3">
                  <c:v>5.6937010123476437</c:v>
                </c:pt>
                <c:pt idx="4">
                  <c:v>5.3106400057889314</c:v>
                </c:pt>
                <c:pt idx="5">
                  <c:v>4.9313624114069947</c:v>
                </c:pt>
                <c:pt idx="6">
                  <c:v>4.5583742082582015</c:v>
                </c:pt>
                <c:pt idx="7">
                  <c:v>4.194111945801847</c:v>
                </c:pt>
                <c:pt idx="8">
                  <c:v>3.8408790177833674</c:v>
                </c:pt>
                <c:pt idx="9">
                  <c:v>3.5007856267169579</c:v>
                </c:pt>
                <c:pt idx="10">
                  <c:v>3.1756957263249781</c:v>
                </c:pt>
                <c:pt idx="11">
                  <c:v>2.8671838171717612</c:v>
                </c:pt>
                <c:pt idx="12">
                  <c:v>2.5765037935442878</c:v>
                </c:pt>
                <c:pt idx="13">
                  <c:v>2.3045711682357584</c:v>
                </c:pt>
                <c:pt idx="14">
                  <c:v>2.0519590332977127</c:v>
                </c:pt>
                <c:pt idx="15">
                  <c:v>1.8189071568541997</c:v>
                </c:pt>
                <c:pt idx="16">
                  <c:v>1.605342770279742</c:v>
                </c:pt>
                <c:pt idx="17">
                  <c:v>1.4109109466532963</c:v>
                </c:pt>
                <c:pt idx="18">
                  <c:v>1.2350120591023366</c:v>
                </c:pt>
                <c:pt idx="19">
                  <c:v>1.0768436499166942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8.0987029421069394</c:v>
                </c:pt>
                <c:pt idx="1">
                  <c:v>7.5542742142522075</c:v>
                </c:pt>
                <c:pt idx="2">
                  <c:v>7.0180438567978065</c:v>
                </c:pt>
                <c:pt idx="3">
                  <c:v>6.4930889472395057</c:v>
                </c:pt>
                <c:pt idx="4">
                  <c:v>5.9823321721783804</c:v>
                </c:pt>
                <c:pt idx="5">
                  <c:v>5.4884786425489693</c:v>
                </c:pt>
                <c:pt idx="6">
                  <c:v>5.0139594074787155</c:v>
                </c:pt>
                <c:pt idx="7">
                  <c:v>4.5608840589555202</c:v>
                </c:pt>
                <c:pt idx="8">
                  <c:v>4.1310043200550775</c:v>
                </c:pt>
                <c:pt idx="9">
                  <c:v>3.725689887767992</c:v>
                </c:pt>
                <c:pt idx="10">
                  <c:v>3.3459171092870434</c:v>
                </c:pt>
                <c:pt idx="11">
                  <c:v>2.9922703650357567</c:v>
                </c:pt>
                <c:pt idx="12">
                  <c:v>2.6649553687461252</c:v>
                </c:pt>
                <c:pt idx="13">
                  <c:v>2.3638230235936031</c:v>
                </c:pt>
                <c:pt idx="14">
                  <c:v>2.0884020312394131</c:v>
                </c:pt>
                <c:pt idx="15">
                  <c:v>1.8379381605292082</c:v>
                </c:pt>
                <c:pt idx="16">
                  <c:v>1.6114379519029249</c:v>
                </c:pt>
                <c:pt idx="17">
                  <c:v>1.4077146549260877</c:v>
                </c:pt>
                <c:pt idx="18">
                  <c:v>1.2254343501135569</c:v>
                </c:pt>
                <c:pt idx="19">
                  <c:v>1.063160463937566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9.9215192326325177</c:v>
                </c:pt>
                <c:pt idx="1">
                  <c:v>9.090578201610219</c:v>
                </c:pt>
                <c:pt idx="2">
                  <c:v>8.3000358563170344</c:v>
                </c:pt>
                <c:pt idx="3">
                  <c:v>7.5516311728680314</c:v>
                </c:pt>
                <c:pt idx="4">
                  <c:v>6.8465753301111105</c:v>
                </c:pt>
                <c:pt idx="5">
                  <c:v>6.1855677519401864</c:v>
                </c:pt>
                <c:pt idx="6">
                  <c:v>5.5688219320607955</c:v>
                </c:pt>
                <c:pt idx="7">
                  <c:v>4.9960993167306524</c:v>
                </c:pt>
                <c:pt idx="8">
                  <c:v>4.4667494823961853</c:v>
                </c:pt>
                <c:pt idx="9">
                  <c:v>3.9797548896116943</c:v>
                </c:pt>
                <c:pt idx="10">
                  <c:v>3.5337785990551827</c:v>
                </c:pt>
                <c:pt idx="11">
                  <c:v>3.1272134781307193</c:v>
                </c:pt>
                <c:pt idx="12">
                  <c:v>2.7582315894735081</c:v>
                </c:pt>
                <c:pt idx="13">
                  <c:v>2.4248326223202867</c:v>
                </c:pt>
                <c:pt idx="14">
                  <c:v>2.1248903957678689</c:v>
                </c:pt>
                <c:pt idx="15">
                  <c:v>1.856196625266048</c:v>
                </c:pt>
                <c:pt idx="16">
                  <c:v>1.6165012991990519</c:v>
                </c:pt>
                <c:pt idx="17">
                  <c:v>1.403549161706491</c:v>
                </c:pt>
                <c:pt idx="18">
                  <c:v>1.2151119419630723</c:v>
                </c:pt>
                <c:pt idx="19">
                  <c:v>1.0490161093484682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1.7715609999999995</c:v>
                </c:pt>
                <c:pt idx="7">
                  <c:v>1.9487171000000041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3.4522712143931003</c:v>
                </c:pt>
                <c:pt idx="14">
                  <c:v>3.7974983358324179</c:v>
                </c:pt>
                <c:pt idx="15">
                  <c:v>4.1772481694156562</c:v>
                </c:pt>
                <c:pt idx="16">
                  <c:v>4.5949729863572149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12.800000000000034</c:v>
                </c:pt>
                <c:pt idx="1">
                  <c:v>11.408199643493781</c:v>
                </c:pt>
                <c:pt idx="2">
                  <c:v>10.15212322139562</c:v>
                </c:pt>
                <c:pt idx="3">
                  <c:v>9.0197237399551682</c:v>
                </c:pt>
                <c:pt idx="4">
                  <c:v>8.0000111900156519</c:v>
                </c:pt>
                <c:pt idx="5">
                  <c:v>7.0829505117691474</c:v>
                </c:pt>
                <c:pt idx="6">
                  <c:v>6.2593692630887494</c:v>
                </c:pt>
                <c:pt idx="7">
                  <c:v>5.5208743355378642</c:v>
                </c:pt>
                <c:pt idx="8">
                  <c:v>4.8597771199832192</c:v>
                </c:pt>
                <c:pt idx="9">
                  <c:v>4.2690265624959789</c:v>
                </c:pt>
                <c:pt idx="10">
                  <c:v>3.7421495717798785</c:v>
                </c:pt>
                <c:pt idx="11">
                  <c:v>3.2731982437727778</c:v>
                </c:pt>
                <c:pt idx="12">
                  <c:v>2.8567033606394379</c:v>
                </c:pt>
                <c:pt idx="13">
                  <c:v>2.4876336045504179</c:v>
                </c:pt>
                <c:pt idx="14">
                  <c:v>2.1613599066949916</c:v>
                </c:pt>
                <c:pt idx="15">
                  <c:v>1.8736243345200194</c:v>
                </c:pt>
                <c:pt idx="16">
                  <c:v>1.6205129105906226</c:v>
                </c:pt>
                <c:pt idx="17">
                  <c:v>1.3984317592377529</c:v>
                </c:pt>
                <c:pt idx="18">
                  <c:v>1.2040859953823928</c:v>
                </c:pt>
                <c:pt idx="19">
                  <c:v>1.0344608049076915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8595456"/>
        <c:axId val="88409216"/>
        <c:axId val="88590080"/>
      </c:surfaceChart>
      <c:catAx>
        <c:axId val="885954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8409216"/>
        <c:crosses val="autoZero"/>
        <c:auto val="1"/>
        <c:lblAlgn val="ctr"/>
        <c:lblOffset val="100"/>
        <c:tickMarkSkip val="2"/>
      </c:catAx>
      <c:valAx>
        <c:axId val="8840921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8595456"/>
        <c:crosses val="autoZero"/>
        <c:crossBetween val="midCat"/>
        <c:majorUnit val="4"/>
      </c:valAx>
      <c:serAx>
        <c:axId val="88590080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9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40921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7"/>
          <c:w val="0.13963565205236941"/>
          <c:h val="0.27061800928730201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0623261154855641"/>
          <c:y val="9.9921751968503947E-2"/>
          <c:w val="0.60045505249344155"/>
          <c:h val="0.4980418307086614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Sheet1!$A$2:$A$41</c:f>
              <c:numCache>
                <c:formatCode>General</c:formatCode>
                <c:ptCount val="40"/>
                <c:pt idx="0">
                  <c:v>0.1</c:v>
                </c:pt>
                <c:pt idx="1">
                  <c:v>0.2</c:v>
                </c:pt>
                <c:pt idx="2">
                  <c:v>0.30000000000000027</c:v>
                </c:pt>
                <c:pt idx="3">
                  <c:v>0.4</c:v>
                </c:pt>
                <c:pt idx="4">
                  <c:v>0.5</c:v>
                </c:pt>
                <c:pt idx="5">
                  <c:v>0.60000000000000053</c:v>
                </c:pt>
                <c:pt idx="6">
                  <c:v>0.70000000000000051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1.9000000000000001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</c:numCache>
            </c:numRef>
          </c:xVal>
          <c:yVal>
            <c:numRef>
              <c:f>Sheet1!$B$2:$B$41</c:f>
              <c:numCache>
                <c:formatCode>General</c:formatCode>
                <c:ptCount val="40"/>
                <c:pt idx="0">
                  <c:v>0.10250000000000002</c:v>
                </c:pt>
                <c:pt idx="1">
                  <c:v>0.21000000000000016</c:v>
                </c:pt>
                <c:pt idx="2">
                  <c:v>0.32250000000000034</c:v>
                </c:pt>
                <c:pt idx="3">
                  <c:v>0.44000000000000006</c:v>
                </c:pt>
                <c:pt idx="4">
                  <c:v>0.5625</c:v>
                </c:pt>
                <c:pt idx="5">
                  <c:v>0.6900000000000005</c:v>
                </c:pt>
                <c:pt idx="6">
                  <c:v>0.8224999999999999</c:v>
                </c:pt>
                <c:pt idx="7">
                  <c:v>0.96000000000000063</c:v>
                </c:pt>
                <c:pt idx="8">
                  <c:v>1.1025</c:v>
                </c:pt>
                <c:pt idx="9">
                  <c:v>1.25</c:v>
                </c:pt>
                <c:pt idx="10">
                  <c:v>1.402499999999999</c:v>
                </c:pt>
                <c:pt idx="11">
                  <c:v>1.56</c:v>
                </c:pt>
                <c:pt idx="12">
                  <c:v>1.722499999999999</c:v>
                </c:pt>
                <c:pt idx="13">
                  <c:v>1.8900000000000001</c:v>
                </c:pt>
                <c:pt idx="14">
                  <c:v>2.0625</c:v>
                </c:pt>
                <c:pt idx="15">
                  <c:v>2.2400000000000002</c:v>
                </c:pt>
                <c:pt idx="16">
                  <c:v>2.4224999999999977</c:v>
                </c:pt>
                <c:pt idx="17">
                  <c:v>2.6100000000000003</c:v>
                </c:pt>
                <c:pt idx="18">
                  <c:v>2.8024999999999975</c:v>
                </c:pt>
                <c:pt idx="19">
                  <c:v>3</c:v>
                </c:pt>
                <c:pt idx="20">
                  <c:v>3.2025000000000001</c:v>
                </c:pt>
                <c:pt idx="21">
                  <c:v>3.4099999999999997</c:v>
                </c:pt>
                <c:pt idx="22">
                  <c:v>3.6224999999999987</c:v>
                </c:pt>
                <c:pt idx="23">
                  <c:v>3.84</c:v>
                </c:pt>
                <c:pt idx="24">
                  <c:v>4.0624999999999956</c:v>
                </c:pt>
                <c:pt idx="25">
                  <c:v>4.29</c:v>
                </c:pt>
                <c:pt idx="26">
                  <c:v>4.5224999999999964</c:v>
                </c:pt>
                <c:pt idx="27">
                  <c:v>4.76</c:v>
                </c:pt>
                <c:pt idx="28">
                  <c:v>5.0024999999999995</c:v>
                </c:pt>
                <c:pt idx="29">
                  <c:v>5.25</c:v>
                </c:pt>
                <c:pt idx="30">
                  <c:v>5.5024999999999995</c:v>
                </c:pt>
                <c:pt idx="31">
                  <c:v>5.7600000000000007</c:v>
                </c:pt>
                <c:pt idx="32">
                  <c:v>6.0224999999999955</c:v>
                </c:pt>
                <c:pt idx="33">
                  <c:v>6.2899999999999991</c:v>
                </c:pt>
                <c:pt idx="34">
                  <c:v>6.5624999999999956</c:v>
                </c:pt>
                <c:pt idx="35">
                  <c:v>6.84</c:v>
                </c:pt>
                <c:pt idx="36">
                  <c:v>7.1224999999999961</c:v>
                </c:pt>
                <c:pt idx="37">
                  <c:v>7.41</c:v>
                </c:pt>
                <c:pt idx="38">
                  <c:v>7.7024999999999997</c:v>
                </c:pt>
                <c:pt idx="39">
                  <c:v>8</c:v>
                </c:pt>
              </c:numCache>
            </c:numRef>
          </c:yVal>
          <c:smooth val="1"/>
        </c:ser>
        <c:axId val="88472960"/>
        <c:axId val="88606208"/>
      </c:scatterChart>
      <c:valAx>
        <c:axId val="88472960"/>
        <c:scaling>
          <c:orientation val="minMax"/>
          <c:max val="4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GB" sz="1600" b="0" dirty="0" smtClean="0"/>
                  <a:t>x*f</a:t>
                </a:r>
                <a:endParaRPr lang="en-GB" sz="1600" b="0" dirty="0"/>
              </a:p>
            </c:rich>
          </c:tx>
          <c:layout>
            <c:manualLayout>
              <c:xMode val="edge"/>
              <c:yMode val="edge"/>
              <c:x val="0.56036646981627181"/>
              <c:y val="0.83968750000000003"/>
            </c:manualLayout>
          </c:layout>
          <c:spPr>
            <a:solidFill>
              <a:schemeClr val="bg1"/>
            </a:solidFill>
          </c:spPr>
        </c:title>
        <c:numFmt formatCode="#,##0.0" sourceLinked="0"/>
        <c:tickLblPos val="nextTo"/>
        <c:crossAx val="88606208"/>
        <c:crosses val="autoZero"/>
        <c:crossBetween val="midCat"/>
      </c:valAx>
      <c:valAx>
        <c:axId val="88606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/>
                  <a:t>x*(f+(f^2</a:t>
                </a:r>
                <a:r>
                  <a:rPr lang="en-GB" b="0" dirty="0" smtClean="0"/>
                  <a:t>)/4)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"/>
              <c:y val="0.11242175196850406"/>
            </c:manualLayout>
          </c:layout>
        </c:title>
        <c:numFmt formatCode="#,##0.0" sourceLinked="0"/>
        <c:tickLblPos val="nextTo"/>
        <c:crossAx val="88472960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15.952143569292122</c:v>
                </c:pt>
                <c:pt idx="1">
                  <c:v>15.789993091878021</c:v>
                </c:pt>
                <c:pt idx="2">
                  <c:v>15.615392873525074</c:v>
                </c:pt>
                <c:pt idx="3">
                  <c:v>15.427738881662492</c:v>
                </c:pt>
                <c:pt idx="4">
                  <c:v>15.226460771926362</c:v>
                </c:pt>
                <c:pt idx="5">
                  <c:v>15.011035034038882</c:v>
                </c:pt>
                <c:pt idx="6">
                  <c:v>14.78099940550543</c:v>
                </c:pt>
                <c:pt idx="7">
                  <c:v>14.535968355326986</c:v>
                </c:pt>
                <c:pt idx="8">
                  <c:v>14.275649348375422</c:v>
                </c:pt>
                <c:pt idx="9">
                  <c:v>13.999859502290732</c:v>
                </c:pt>
                <c:pt idx="10">
                  <c:v>13.708542147794518</c:v>
                </c:pt>
                <c:pt idx="11">
                  <c:v>13.401782707001024</c:v>
                </c:pt>
                <c:pt idx="12">
                  <c:v>13.079823221076914</c:v>
                </c:pt>
                <c:pt idx="13">
                  <c:v>12.743074798061048</c:v>
                </c:pt>
                <c:pt idx="14">
                  <c:v>12.392127223854356</c:v>
                </c:pt>
                <c:pt idx="15">
                  <c:v>12.027754993790071</c:v>
                </c:pt>
                <c:pt idx="16">
                  <c:v>11.650919086408082</c:v>
                </c:pt>
                <c:pt idx="17">
                  <c:v>11.262763919482857</c:v>
                </c:pt>
                <c:pt idx="18">
                  <c:v>10.86460910091006</c:v>
                </c:pt>
                <c:pt idx="19">
                  <c:v>10.457935808230456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15.904572564612327</c:v>
                </c:pt>
                <c:pt idx="1">
                  <c:v>15.585427625170462</c:v>
                </c:pt>
                <c:pt idx="2">
                  <c:v>15.248842041057479</c:v>
                </c:pt>
                <c:pt idx="3">
                  <c:v>14.894999562459386</c:v>
                </c:pt>
                <c:pt idx="4">
                  <c:v>14.524267600189749</c:v>
                </c:pt>
                <c:pt idx="5">
                  <c:v>14.137209713825232</c:v>
                </c:pt>
                <c:pt idx="6">
                  <c:v>13.73459447836373</c:v>
                </c:pt>
                <c:pt idx="7">
                  <c:v>13.317399923297399</c:v>
                </c:pt>
                <c:pt idx="8">
                  <c:v>12.886812840902079</c:v>
                </c:pt>
                <c:pt idx="9">
                  <c:v>12.444222425105965</c:v>
                </c:pt>
                <c:pt idx="10">
                  <c:v>11.991207925412349</c:v>
                </c:pt>
                <c:pt idx="11">
                  <c:v>11.529520272501324</c:v>
                </c:pt>
                <c:pt idx="12">
                  <c:v>11.061057937384804</c:v>
                </c:pt>
                <c:pt idx="13">
                  <c:v>10.587837602882082</c:v>
                </c:pt>
                <c:pt idx="14">
                  <c:v>10.111960529593173</c:v>
                </c:pt>
                <c:pt idx="15">
                  <c:v>9.6355757623043683</c:v>
                </c:pt>
                <c:pt idx="16">
                  <c:v>9.1608415227252795</c:v>
                </c:pt>
                <c:pt idx="17">
                  <c:v>8.6898862515738067</c:v>
                </c:pt>
                <c:pt idx="18">
                  <c:v>8.2247707858597163</c:v>
                </c:pt>
                <c:pt idx="19">
                  <c:v>7.7674530835172684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15.857284440039654</c:v>
                </c:pt>
                <c:pt idx="1">
                  <c:v>15.386094816809369</c:v>
                </c:pt>
                <c:pt idx="2">
                  <c:v>14.899105122498581</c:v>
                </c:pt>
                <c:pt idx="3">
                  <c:v>14.397824488719753</c:v>
                </c:pt>
                <c:pt idx="4">
                  <c:v>13.88398490151352</c:v>
                </c:pt>
                <c:pt idx="5">
                  <c:v>13.359522562058524</c:v>
                </c:pt>
                <c:pt idx="6">
                  <c:v>12.826552513149803</c:v>
                </c:pt>
                <c:pt idx="7">
                  <c:v>12.287337068243042</c:v>
                </c:pt>
                <c:pt idx="8">
                  <c:v>11.744248935318248</c:v>
                </c:pt>
                <c:pt idx="9">
                  <c:v>11.199730248188176</c:v>
                </c:pt>
                <c:pt idx="10">
                  <c:v>10.656248974371895</c:v>
                </c:pt>
                <c:pt idx="11">
                  <c:v>10.116254337116899</c:v>
                </c:pt>
                <c:pt idx="12">
                  <c:v>9.5821329532483013</c:v>
                </c:pt>
                <c:pt idx="13">
                  <c:v>9.0561673419424515</c:v>
                </c:pt>
                <c:pt idx="14">
                  <c:v>8.5404983068528182</c:v>
                </c:pt>
                <c:pt idx="15">
                  <c:v>8.0370924501136507</c:v>
                </c:pt>
                <c:pt idx="16">
                  <c:v>7.5477157647154645</c:v>
                </c:pt>
                <c:pt idx="17">
                  <c:v>7.0739138998674065</c:v>
                </c:pt>
                <c:pt idx="18">
                  <c:v>6.6169993321860243</c:v>
                </c:pt>
                <c:pt idx="19">
                  <c:v>6.1780453320175344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15.810276679841921</c:v>
                </c:pt>
                <c:pt idx="1">
                  <c:v>15.191796429927837</c:v>
                </c:pt>
                <c:pt idx="2">
                  <c:v>14.565051159742223</c:v>
                </c:pt>
                <c:pt idx="3">
                  <c:v>13.932767430762851</c:v>
                </c:pt>
                <c:pt idx="4">
                  <c:v>13.297770661992917</c:v>
                </c:pt>
                <c:pt idx="5">
                  <c:v>12.66293517403447</c:v>
                </c:pt>
                <c:pt idx="6">
                  <c:v>12.031132371712792</c:v>
                </c:pt>
                <c:pt idx="7">
                  <c:v>11.405179038139854</c:v>
                </c:pt>
                <c:pt idx="8">
                  <c:v>10.787787705845112</c:v>
                </c:pt>
                <c:pt idx="9">
                  <c:v>10.18152093616122</c:v>
                </c:pt>
                <c:pt idx="10">
                  <c:v>9.5887510895907564</c:v>
                </c:pt>
                <c:pt idx="11">
                  <c:v>9.0116268312077548</c:v>
                </c:pt>
                <c:pt idx="12">
                  <c:v>8.4520472175208692</c:v>
                </c:pt>
                <c:pt idx="13">
                  <c:v>7.9116437893687861</c:v>
                </c:pt>
                <c:pt idx="14">
                  <c:v>7.3917706833559595</c:v>
                </c:pt>
                <c:pt idx="15">
                  <c:v>6.8935024017750237</c:v>
                </c:pt>
                <c:pt idx="16">
                  <c:v>6.4176385705912455</c:v>
                </c:pt>
                <c:pt idx="17">
                  <c:v>5.9647147811351875</c:v>
                </c:pt>
                <c:pt idx="18">
                  <c:v>5.5350184592748093</c:v>
                </c:pt>
                <c:pt idx="19">
                  <c:v>5.1286086338593986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15.763546798029576</c:v>
                </c:pt>
                <c:pt idx="1">
                  <c:v>15.002344116268176</c:v>
                </c:pt>
                <c:pt idx="2">
                  <c:v>14.245648399590435</c:v>
                </c:pt>
                <c:pt idx="3">
                  <c:v>13.496813486690845</c:v>
                </c:pt>
                <c:pt idx="4">
                  <c:v>12.759053645042327</c:v>
                </c:pt>
                <c:pt idx="5">
                  <c:v>12.03539021537067</c:v>
                </c:pt>
                <c:pt idx="6">
                  <c:v>11.328605266761336</c:v>
                </c:pt>
                <c:pt idx="7">
                  <c:v>10.641203639073618</c:v>
                </c:pt>
                <c:pt idx="8">
                  <c:v>9.9753842607975027</c:v>
                </c:pt>
                <c:pt idx="9">
                  <c:v>9.3330211235123937</c:v>
                </c:pt>
                <c:pt idx="10">
                  <c:v>8.715653808593169</c:v>
                </c:pt>
                <c:pt idx="11">
                  <c:v>8.1244870315022748</c:v>
                </c:pt>
                <c:pt idx="12">
                  <c:v>7.5603983186755475</c:v>
                </c:pt>
                <c:pt idx="13">
                  <c:v>7.0239526760762248</c:v>
                </c:pt>
                <c:pt idx="14">
                  <c:v>6.515422951187964</c:v>
                </c:pt>
                <c:pt idx="15">
                  <c:v>6.0348145268596776</c:v>
                </c:pt>
                <c:pt idx="16">
                  <c:v>5.5818930045058934</c:v>
                </c:pt>
                <c:pt idx="17">
                  <c:v>5.1562136198184243</c:v>
                </c:pt>
                <c:pt idx="18">
                  <c:v>4.7571512684771289</c:v>
                </c:pt>
                <c:pt idx="19">
                  <c:v>4.3839301845195724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15.717092337917485</c:v>
                </c:pt>
                <c:pt idx="1">
                  <c:v>14.81755880718652</c:v>
                </c:pt>
                <c:pt idx="2">
                  <c:v>13.939953649654115</c:v>
                </c:pt>
                <c:pt idx="3">
                  <c:v>13.087313648922994</c:v>
                </c:pt>
                <c:pt idx="4">
                  <c:v>12.262286005865384</c:v>
                </c:pt>
                <c:pt idx="5">
                  <c:v>11.467107626645706</c:v>
                </c:pt>
                <c:pt idx="6">
                  <c:v>10.703596228646246</c:v>
                </c:pt>
                <c:pt idx="7">
                  <c:v>9.9731524742490247</c:v>
                </c:pt>
                <c:pt idx="8">
                  <c:v>9.2767719333168319</c:v>
                </c:pt>
                <c:pt idx="9">
                  <c:v>8.615065386611219</c:v>
                </c:pt>
                <c:pt idx="10">
                  <c:v>7.9882858165476947</c:v>
                </c:pt>
                <c:pt idx="11">
                  <c:v>7.3963603803164419</c:v>
                </c:pt>
                <c:pt idx="12">
                  <c:v>6.8389257074386443</c:v>
                </c:pt>
                <c:pt idx="13">
                  <c:v>6.3153649885165475</c:v>
                </c:pt>
                <c:pt idx="14">
                  <c:v>5.824845501708225</c:v>
                </c:pt>
                <c:pt idx="15">
                  <c:v>5.3663554363806005</c:v>
                </c:pt>
                <c:pt idx="16">
                  <c:v>4.938739099931893</c:v>
                </c:pt>
                <c:pt idx="17">
                  <c:v>4.5407298178784865</c:v>
                </c:pt>
                <c:pt idx="18">
                  <c:v>4.1709800468635407</c:v>
                </c:pt>
                <c:pt idx="19">
                  <c:v>3.8280884070657324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15.670910871694419</c:v>
                </c:pt>
                <c:pt idx="1">
                  <c:v>14.637270149117146</c:v>
                </c:pt>
                <c:pt idx="2">
                  <c:v>13.64710297592139</c:v>
                </c:pt>
                <c:pt idx="3">
                  <c:v>12.701930931662815</c:v>
                </c:pt>
                <c:pt idx="4">
                  <c:v>11.802751531204173</c:v>
                </c:pt>
                <c:pt idx="5">
                  <c:v>10.950071227133622</c:v>
                </c:pt>
                <c:pt idx="6">
                  <c:v>10.143945882515331</c:v>
                </c:pt>
                <c:pt idx="7">
                  <c:v>9.3840264670165059</c:v>
                </c:pt>
                <c:pt idx="8">
                  <c:v>8.66960786143032</c:v>
                </c:pt>
                <c:pt idx="9">
                  <c:v>7.9996788720469079</c:v>
                </c:pt>
                <c:pt idx="10">
                  <c:v>7.3729718273461842</c:v>
                </c:pt>
                <c:pt idx="11">
                  <c:v>6.7880104276674347</c:v>
                </c:pt>
                <c:pt idx="12">
                  <c:v>6.2431548206478356</c:v>
                </c:pt>
                <c:pt idx="13">
                  <c:v>5.7366431632347954</c:v>
                </c:pt>
                <c:pt idx="14">
                  <c:v>5.2666291921712221</c:v>
                </c:pt>
                <c:pt idx="15">
                  <c:v>4.8312155511591737</c:v>
                </c:pt>
                <c:pt idx="16">
                  <c:v>4.4284828107526852</c:v>
                </c:pt>
                <c:pt idx="17">
                  <c:v>4.0565142660801072</c:v>
                </c:pt>
                <c:pt idx="18">
                  <c:v>3.7134167098330781</c:v>
                </c:pt>
                <c:pt idx="19">
                  <c:v>3.3973374572620201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15.625</c:v>
                </c:pt>
                <c:pt idx="1">
                  <c:v>14.461315979754151</c:v>
                </c:pt>
                <c:pt idx="2">
                  <c:v>13.36630354875359</c:v>
                </c:pt>
                <c:pt idx="3">
                  <c:v>12.338595744418321</c:v>
                </c:pt>
                <c:pt idx="4">
                  <c:v>11.376415439388477</c:v>
                </c:pt>
                <c:pt idx="5">
                  <c:v>10.477648216418778</c:v>
                </c:pt>
                <c:pt idx="6">
                  <c:v>9.6399115628729017</c:v>
                </c:pt>
                <c:pt idx="7">
                  <c:v>8.8606191308087059</c:v>
                </c:pt>
                <c:pt idx="8">
                  <c:v>8.1370392158994065</c:v>
                </c:pt>
                <c:pt idx="9">
                  <c:v>7.4663469668044575</c:v>
                </c:pt>
                <c:pt idx="10">
                  <c:v>6.8456701385434373</c:v>
                </c:pt>
                <c:pt idx="11">
                  <c:v>6.2721284468734311</c:v>
                </c:pt>
                <c:pt idx="12">
                  <c:v>5.7428667676348084</c:v>
                </c:pt>
                <c:pt idx="13">
                  <c:v>5.2550825603463878</c:v>
                </c:pt>
                <c:pt idx="14">
                  <c:v>4.8060479854884788</c:v>
                </c:pt>
                <c:pt idx="15">
                  <c:v>4.3931272371578407</c:v>
                </c:pt>
                <c:pt idx="16">
                  <c:v>4.0137896344244304</c:v>
                </c:pt>
                <c:pt idx="17">
                  <c:v>3.6656190126548678</c:v>
                </c:pt>
                <c:pt idx="18">
                  <c:v>3.3463199364835163</c:v>
                </c:pt>
                <c:pt idx="19">
                  <c:v>3.0537212243184242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15.579357351509275</c:v>
                </c:pt>
                <c:pt idx="1">
                  <c:v>14.2895418415647</c:v>
                </c:pt>
                <c:pt idx="2">
                  <c:v>13.096826475234719</c:v>
                </c:pt>
                <c:pt idx="3">
                  <c:v>11.995468711694155</c:v>
                </c:pt>
                <c:pt idx="4">
                  <c:v>10.979805598424475</c:v>
                </c:pt>
                <c:pt idx="5">
                  <c:v>10.044303098221148</c:v>
                </c:pt>
                <c:pt idx="6">
                  <c:v>9.1835953250740356</c:v>
                </c:pt>
                <c:pt idx="7">
                  <c:v>8.3925147610475168</c:v>
                </c:pt>
                <c:pt idx="8">
                  <c:v>7.6661145438323777</c:v>
                </c:pt>
                <c:pt idx="9">
                  <c:v>6.9996838912572894</c:v>
                </c:pt>
                <c:pt idx="10">
                  <c:v>6.3887576762518545</c:v>
                </c:pt>
                <c:pt idx="11">
                  <c:v>5.8291210932575694</c:v>
                </c:pt>
                <c:pt idx="12">
                  <c:v>5.3168102727966442</c:v>
                </c:pt>
                <c:pt idx="13">
                  <c:v>4.8481096110558841</c:v>
                </c:pt>
                <c:pt idx="14">
                  <c:v>4.419546490629072</c:v>
                </c:pt>
                <c:pt idx="15">
                  <c:v>4.0278839804072408</c:v>
                </c:pt>
                <c:pt idx="16">
                  <c:v>3.670112019352644</c:v>
                </c:pt>
                <c:pt idx="17">
                  <c:v>3.3434375120244755</c:v>
                </c:pt>
                <c:pt idx="18">
                  <c:v>3.0452736940580927</c:v>
                </c:pt>
                <c:pt idx="19">
                  <c:v>2.7732290636409402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15.533980582524272</c:v>
                </c:pt>
                <c:pt idx="1">
                  <c:v>14.121800529567517</c:v>
                </c:pt>
                <c:pt idx="2">
                  <c:v>12.838000481425015</c:v>
                </c:pt>
                <c:pt idx="3">
                  <c:v>11.670909528568226</c:v>
                </c:pt>
                <c:pt idx="4">
                  <c:v>10.609917753243812</c:v>
                </c:pt>
                <c:pt idx="5">
                  <c:v>9.6453797756761919</c:v>
                </c:pt>
                <c:pt idx="6">
                  <c:v>8.768527068796514</c:v>
                </c:pt>
                <c:pt idx="7">
                  <c:v>7.9713882443604884</c:v>
                </c:pt>
                <c:pt idx="8">
                  <c:v>7.2467165857822726</c:v>
                </c:pt>
                <c:pt idx="9">
                  <c:v>6.5879241688929646</c:v>
                </c:pt>
                <c:pt idx="10">
                  <c:v>5.989021971720887</c:v>
                </c:pt>
                <c:pt idx="11">
                  <c:v>5.4445654288371585</c:v>
                </c:pt>
                <c:pt idx="12">
                  <c:v>4.9496049353065104</c:v>
                </c:pt>
                <c:pt idx="13">
                  <c:v>4.4996408502786434</c:v>
                </c:pt>
                <c:pt idx="14">
                  <c:v>4.0905825911623985</c:v>
                </c:pt>
                <c:pt idx="15">
                  <c:v>3.7187114465112812</c:v>
                </c:pt>
                <c:pt idx="16">
                  <c:v>3.3806467695557028</c:v>
                </c:pt>
                <c:pt idx="17">
                  <c:v>3.0733152450506411</c:v>
                </c:pt>
                <c:pt idx="18">
                  <c:v>2.7939229500460412</c:v>
                </c:pt>
                <c:pt idx="19">
                  <c:v>2.5399299545873082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noFill/>
              <a:ln w="317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noFill/>
              <a:ln w="317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noFill/>
              <a:ln w="3175" cap="flat" cmpd="sng" algn="ctr">
                <a:noFill/>
                <a:prstDash val="solid"/>
              </a:ln>
              <a:effectLst/>
            </c:spPr>
          </c:bandFmt>
        </c:bandFmts>
        <c:axId val="88764416"/>
        <c:axId val="88766336"/>
        <c:axId val="88735232"/>
      </c:surfaceChart>
      <c:catAx>
        <c:axId val="88764416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8766336"/>
        <c:crosses val="autoZero"/>
        <c:auto val="1"/>
        <c:lblAlgn val="ctr"/>
        <c:lblOffset val="100"/>
        <c:tickMarkSkip val="2"/>
      </c:catAx>
      <c:valAx>
        <c:axId val="8876633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8764416"/>
        <c:crosses val="autoZero"/>
        <c:crossBetween val="midCat"/>
        <c:majorUnit val="4"/>
      </c:valAx>
      <c:serAx>
        <c:axId val="88735232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1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76633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67161223190296448"/>
          <c:y val="0.11108752446406596"/>
          <c:w val="0.10696249359362624"/>
          <c:h val="0.21350151423379768"/>
        </c:manualLayout>
      </c:layout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15.952143569292122</c:v>
                </c:pt>
                <c:pt idx="1">
                  <c:v>15.789993091878021</c:v>
                </c:pt>
                <c:pt idx="2">
                  <c:v>15.615392873525074</c:v>
                </c:pt>
                <c:pt idx="3">
                  <c:v>15.427738881662492</c:v>
                </c:pt>
                <c:pt idx="4">
                  <c:v>15.226460771926362</c:v>
                </c:pt>
                <c:pt idx="5">
                  <c:v>15.011035034038882</c:v>
                </c:pt>
                <c:pt idx="6">
                  <c:v>14.78099940550543</c:v>
                </c:pt>
                <c:pt idx="7">
                  <c:v>14.535968355326986</c:v>
                </c:pt>
                <c:pt idx="8">
                  <c:v>14.275649348375422</c:v>
                </c:pt>
                <c:pt idx="9">
                  <c:v>13.999859502290732</c:v>
                </c:pt>
                <c:pt idx="10">
                  <c:v>13.708542147794518</c:v>
                </c:pt>
                <c:pt idx="11">
                  <c:v>13.401782707001024</c:v>
                </c:pt>
                <c:pt idx="12">
                  <c:v>13.079823221076914</c:v>
                </c:pt>
                <c:pt idx="13">
                  <c:v>12.743074798061048</c:v>
                </c:pt>
                <c:pt idx="14">
                  <c:v>12.392127223854356</c:v>
                </c:pt>
                <c:pt idx="15">
                  <c:v>12.027754993790071</c:v>
                </c:pt>
                <c:pt idx="16">
                  <c:v>11.650919086408082</c:v>
                </c:pt>
                <c:pt idx="17">
                  <c:v>11.262763919482857</c:v>
                </c:pt>
                <c:pt idx="18">
                  <c:v>10.86460910091006</c:v>
                </c:pt>
                <c:pt idx="19">
                  <c:v>10.457935808230456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15.904572564612327</c:v>
                </c:pt>
                <c:pt idx="1">
                  <c:v>15.585427625170462</c:v>
                </c:pt>
                <c:pt idx="2">
                  <c:v>15.248842041057472</c:v>
                </c:pt>
                <c:pt idx="3">
                  <c:v>14.894999562459386</c:v>
                </c:pt>
                <c:pt idx="4">
                  <c:v>14.524267600189749</c:v>
                </c:pt>
                <c:pt idx="5">
                  <c:v>14.137209713825232</c:v>
                </c:pt>
                <c:pt idx="6">
                  <c:v>13.73459447836373</c:v>
                </c:pt>
                <c:pt idx="7">
                  <c:v>13.317399923297399</c:v>
                </c:pt>
                <c:pt idx="8">
                  <c:v>12.886812840902079</c:v>
                </c:pt>
                <c:pt idx="9">
                  <c:v>12.444222425105965</c:v>
                </c:pt>
                <c:pt idx="10">
                  <c:v>11.991207925412349</c:v>
                </c:pt>
                <c:pt idx="11">
                  <c:v>11.529520272501324</c:v>
                </c:pt>
                <c:pt idx="12">
                  <c:v>11.061057937384804</c:v>
                </c:pt>
                <c:pt idx="13">
                  <c:v>10.587837602882082</c:v>
                </c:pt>
                <c:pt idx="14">
                  <c:v>10.111960529593169</c:v>
                </c:pt>
                <c:pt idx="15">
                  <c:v>9.6355757623043683</c:v>
                </c:pt>
                <c:pt idx="16">
                  <c:v>9.1608415227252795</c:v>
                </c:pt>
                <c:pt idx="17">
                  <c:v>8.6898862515738067</c:v>
                </c:pt>
                <c:pt idx="18">
                  <c:v>8.2247707858597092</c:v>
                </c:pt>
                <c:pt idx="19">
                  <c:v>7.7674530835172684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15.857284440039654</c:v>
                </c:pt>
                <c:pt idx="1">
                  <c:v>15.386094816809377</c:v>
                </c:pt>
                <c:pt idx="2">
                  <c:v>14.899105122498581</c:v>
                </c:pt>
                <c:pt idx="3">
                  <c:v>14.397824488719753</c:v>
                </c:pt>
                <c:pt idx="4">
                  <c:v>13.88398490151352</c:v>
                </c:pt>
                <c:pt idx="5">
                  <c:v>13.359522562058524</c:v>
                </c:pt>
                <c:pt idx="6">
                  <c:v>12.82655251314981</c:v>
                </c:pt>
                <c:pt idx="7">
                  <c:v>12.287337068243042</c:v>
                </c:pt>
                <c:pt idx="8">
                  <c:v>11.744248935318248</c:v>
                </c:pt>
                <c:pt idx="9">
                  <c:v>11.199730248188176</c:v>
                </c:pt>
                <c:pt idx="10">
                  <c:v>10.656248974371895</c:v>
                </c:pt>
                <c:pt idx="11">
                  <c:v>10.116254337116899</c:v>
                </c:pt>
                <c:pt idx="12">
                  <c:v>9.5821329532483066</c:v>
                </c:pt>
                <c:pt idx="13">
                  <c:v>9.0561673419424515</c:v>
                </c:pt>
                <c:pt idx="14">
                  <c:v>8.5404983068528182</c:v>
                </c:pt>
                <c:pt idx="15">
                  <c:v>8.0370924501136507</c:v>
                </c:pt>
                <c:pt idx="16">
                  <c:v>7.5477157647154645</c:v>
                </c:pt>
                <c:pt idx="17">
                  <c:v>7.0739138998674065</c:v>
                </c:pt>
                <c:pt idx="18">
                  <c:v>6.6169993321860243</c:v>
                </c:pt>
                <c:pt idx="19">
                  <c:v>6.1780453320175344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15.810276679841925</c:v>
                </c:pt>
                <c:pt idx="1">
                  <c:v>15.191796429927837</c:v>
                </c:pt>
                <c:pt idx="2">
                  <c:v>14.565051159742227</c:v>
                </c:pt>
                <c:pt idx="3">
                  <c:v>13.932767430762851</c:v>
                </c:pt>
                <c:pt idx="4">
                  <c:v>13.297770661992914</c:v>
                </c:pt>
                <c:pt idx="5">
                  <c:v>12.66293517403447</c:v>
                </c:pt>
                <c:pt idx="6">
                  <c:v>12.031132371712792</c:v>
                </c:pt>
                <c:pt idx="7">
                  <c:v>11.405179038139854</c:v>
                </c:pt>
                <c:pt idx="8">
                  <c:v>10.787787705845112</c:v>
                </c:pt>
                <c:pt idx="9">
                  <c:v>10.18152093616122</c:v>
                </c:pt>
                <c:pt idx="10">
                  <c:v>9.5887510895907493</c:v>
                </c:pt>
                <c:pt idx="11">
                  <c:v>9.0116268312077548</c:v>
                </c:pt>
                <c:pt idx="12">
                  <c:v>8.4520472175208745</c:v>
                </c:pt>
                <c:pt idx="13">
                  <c:v>7.9116437893687896</c:v>
                </c:pt>
                <c:pt idx="14">
                  <c:v>7.3917706833559595</c:v>
                </c:pt>
                <c:pt idx="15">
                  <c:v>6.8935024017750237</c:v>
                </c:pt>
                <c:pt idx="16">
                  <c:v>6.4176385705912455</c:v>
                </c:pt>
                <c:pt idx="17">
                  <c:v>5.9647147811351875</c:v>
                </c:pt>
                <c:pt idx="18">
                  <c:v>5.5350184592748093</c:v>
                </c:pt>
                <c:pt idx="19">
                  <c:v>5.1286086338593986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15.763546798029576</c:v>
                </c:pt>
                <c:pt idx="1">
                  <c:v>15.002344116268176</c:v>
                </c:pt>
                <c:pt idx="2">
                  <c:v>14.245648399590435</c:v>
                </c:pt>
                <c:pt idx="3">
                  <c:v>13.496813486690842</c:v>
                </c:pt>
                <c:pt idx="4">
                  <c:v>12.759053645042327</c:v>
                </c:pt>
                <c:pt idx="5">
                  <c:v>12.03539021537067</c:v>
                </c:pt>
                <c:pt idx="6">
                  <c:v>11.328605266761336</c:v>
                </c:pt>
                <c:pt idx="7">
                  <c:v>10.641203639073618</c:v>
                </c:pt>
                <c:pt idx="8">
                  <c:v>9.9753842607975027</c:v>
                </c:pt>
                <c:pt idx="9">
                  <c:v>9.3330211235123919</c:v>
                </c:pt>
                <c:pt idx="10">
                  <c:v>8.715653808593169</c:v>
                </c:pt>
                <c:pt idx="11">
                  <c:v>8.1244870315022748</c:v>
                </c:pt>
                <c:pt idx="12">
                  <c:v>7.5603983186755475</c:v>
                </c:pt>
                <c:pt idx="13">
                  <c:v>7.0239526760762221</c:v>
                </c:pt>
                <c:pt idx="14">
                  <c:v>6.515422951187964</c:v>
                </c:pt>
                <c:pt idx="15">
                  <c:v>6.0348145268596758</c:v>
                </c:pt>
                <c:pt idx="16">
                  <c:v>5.5818930045058934</c:v>
                </c:pt>
                <c:pt idx="17">
                  <c:v>5.1562136198184243</c:v>
                </c:pt>
                <c:pt idx="18">
                  <c:v>4.7571512684771271</c:v>
                </c:pt>
                <c:pt idx="19">
                  <c:v>4.3839301845195724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15.717092337917485</c:v>
                </c:pt>
                <c:pt idx="1">
                  <c:v>14.81755880718652</c:v>
                </c:pt>
                <c:pt idx="2">
                  <c:v>13.939953649654115</c:v>
                </c:pt>
                <c:pt idx="3">
                  <c:v>13.087313648922994</c:v>
                </c:pt>
                <c:pt idx="4">
                  <c:v>12.262286005865388</c:v>
                </c:pt>
                <c:pt idx="5">
                  <c:v>11.467107626645706</c:v>
                </c:pt>
                <c:pt idx="6">
                  <c:v>10.703596228646253</c:v>
                </c:pt>
                <c:pt idx="7">
                  <c:v>9.9731524742490247</c:v>
                </c:pt>
                <c:pt idx="8">
                  <c:v>9.2767719333168319</c:v>
                </c:pt>
                <c:pt idx="9">
                  <c:v>8.615065386611219</c:v>
                </c:pt>
                <c:pt idx="10">
                  <c:v>7.9882858165476947</c:v>
                </c:pt>
                <c:pt idx="11">
                  <c:v>7.3963603803164419</c:v>
                </c:pt>
                <c:pt idx="12">
                  <c:v>6.8389257074386443</c:v>
                </c:pt>
                <c:pt idx="13">
                  <c:v>6.3153649885165475</c:v>
                </c:pt>
                <c:pt idx="14">
                  <c:v>5.8248455017082232</c:v>
                </c:pt>
                <c:pt idx="15">
                  <c:v>5.3663554363806005</c:v>
                </c:pt>
                <c:pt idx="16">
                  <c:v>4.9387390999318947</c:v>
                </c:pt>
                <c:pt idx="17">
                  <c:v>4.5407298178784865</c:v>
                </c:pt>
                <c:pt idx="18">
                  <c:v>4.170980046863539</c:v>
                </c:pt>
                <c:pt idx="19">
                  <c:v>3.8280884070657324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15.670910871694419</c:v>
                </c:pt>
                <c:pt idx="1">
                  <c:v>14.637270149117141</c:v>
                </c:pt>
                <c:pt idx="2">
                  <c:v>13.64710297592139</c:v>
                </c:pt>
                <c:pt idx="3">
                  <c:v>12.701930931662815</c:v>
                </c:pt>
                <c:pt idx="4">
                  <c:v>11.802751531204176</c:v>
                </c:pt>
                <c:pt idx="5">
                  <c:v>10.950071227133622</c:v>
                </c:pt>
                <c:pt idx="6">
                  <c:v>10.143945882515331</c:v>
                </c:pt>
                <c:pt idx="7">
                  <c:v>9.3840264670165059</c:v>
                </c:pt>
                <c:pt idx="8">
                  <c:v>8.66960786143032</c:v>
                </c:pt>
                <c:pt idx="9">
                  <c:v>7.9996788720469079</c:v>
                </c:pt>
                <c:pt idx="10">
                  <c:v>7.3729718273461815</c:v>
                </c:pt>
                <c:pt idx="11">
                  <c:v>6.7880104276674347</c:v>
                </c:pt>
                <c:pt idx="12">
                  <c:v>6.2431548206478356</c:v>
                </c:pt>
                <c:pt idx="13">
                  <c:v>5.7366431632347989</c:v>
                </c:pt>
                <c:pt idx="14">
                  <c:v>5.2666291921712256</c:v>
                </c:pt>
                <c:pt idx="15">
                  <c:v>4.8312155511591737</c:v>
                </c:pt>
                <c:pt idx="16">
                  <c:v>4.4284828107526852</c:v>
                </c:pt>
                <c:pt idx="17">
                  <c:v>4.0565142660801046</c:v>
                </c:pt>
                <c:pt idx="18">
                  <c:v>3.7134167098330781</c:v>
                </c:pt>
                <c:pt idx="19">
                  <c:v>3.397337457262021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15.625</c:v>
                </c:pt>
                <c:pt idx="1">
                  <c:v>14.461315979754151</c:v>
                </c:pt>
                <c:pt idx="2">
                  <c:v>13.36630354875359</c:v>
                </c:pt>
                <c:pt idx="3">
                  <c:v>12.338595744418321</c:v>
                </c:pt>
                <c:pt idx="4">
                  <c:v>11.376415439388481</c:v>
                </c:pt>
                <c:pt idx="5">
                  <c:v>10.477648216418782</c:v>
                </c:pt>
                <c:pt idx="6">
                  <c:v>9.6399115628728982</c:v>
                </c:pt>
                <c:pt idx="7">
                  <c:v>8.8606191308087112</c:v>
                </c:pt>
                <c:pt idx="8">
                  <c:v>8.1370392158994065</c:v>
                </c:pt>
                <c:pt idx="9">
                  <c:v>7.4663469668044575</c:v>
                </c:pt>
                <c:pt idx="10">
                  <c:v>6.8456701385434373</c:v>
                </c:pt>
                <c:pt idx="11">
                  <c:v>6.2721284468734311</c:v>
                </c:pt>
                <c:pt idx="12">
                  <c:v>5.7428667676348084</c:v>
                </c:pt>
                <c:pt idx="13">
                  <c:v>5.255082560346386</c:v>
                </c:pt>
                <c:pt idx="14">
                  <c:v>4.8060479854884806</c:v>
                </c:pt>
                <c:pt idx="15">
                  <c:v>4.3931272371578389</c:v>
                </c:pt>
                <c:pt idx="16">
                  <c:v>4.0137896344244304</c:v>
                </c:pt>
                <c:pt idx="17">
                  <c:v>3.6656190126548678</c:v>
                </c:pt>
                <c:pt idx="18">
                  <c:v>3.3463199364835163</c:v>
                </c:pt>
                <c:pt idx="19">
                  <c:v>3.0537212243184242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15.579357351509278</c:v>
                </c:pt>
                <c:pt idx="1">
                  <c:v>14.2895418415647</c:v>
                </c:pt>
                <c:pt idx="2">
                  <c:v>13.096826475234719</c:v>
                </c:pt>
                <c:pt idx="3">
                  <c:v>11.995468711694155</c:v>
                </c:pt>
                <c:pt idx="4">
                  <c:v>10.979805598424479</c:v>
                </c:pt>
                <c:pt idx="5">
                  <c:v>10.044303098221148</c:v>
                </c:pt>
                <c:pt idx="6">
                  <c:v>9.1835953250740356</c:v>
                </c:pt>
                <c:pt idx="7">
                  <c:v>8.3925147610475168</c:v>
                </c:pt>
                <c:pt idx="8">
                  <c:v>7.6661145438323759</c:v>
                </c:pt>
                <c:pt idx="9">
                  <c:v>6.9996838912572894</c:v>
                </c:pt>
                <c:pt idx="10">
                  <c:v>6.3887576762518545</c:v>
                </c:pt>
                <c:pt idx="11">
                  <c:v>5.8291210932575694</c:v>
                </c:pt>
                <c:pt idx="12">
                  <c:v>5.3168102727966415</c:v>
                </c:pt>
                <c:pt idx="13">
                  <c:v>4.8481096110558841</c:v>
                </c:pt>
                <c:pt idx="14">
                  <c:v>4.4195464906290738</c:v>
                </c:pt>
                <c:pt idx="15">
                  <c:v>4.0278839804072391</c:v>
                </c:pt>
                <c:pt idx="16">
                  <c:v>3.670112019352644</c:v>
                </c:pt>
                <c:pt idx="17">
                  <c:v>3.3434375120244764</c:v>
                </c:pt>
                <c:pt idx="18">
                  <c:v>3.0452736940580927</c:v>
                </c:pt>
                <c:pt idx="19">
                  <c:v>2.7732290636409402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15.533980582524272</c:v>
                </c:pt>
                <c:pt idx="1">
                  <c:v>14.121800529567517</c:v>
                </c:pt>
                <c:pt idx="2">
                  <c:v>12.838000481425015</c:v>
                </c:pt>
                <c:pt idx="3">
                  <c:v>11.670909528568229</c:v>
                </c:pt>
                <c:pt idx="4">
                  <c:v>10.609917753243812</c:v>
                </c:pt>
                <c:pt idx="5">
                  <c:v>9.6453797756761919</c:v>
                </c:pt>
                <c:pt idx="6">
                  <c:v>8.7685270687965104</c:v>
                </c:pt>
                <c:pt idx="7">
                  <c:v>7.9713882443604884</c:v>
                </c:pt>
                <c:pt idx="8">
                  <c:v>7.2467165857822744</c:v>
                </c:pt>
                <c:pt idx="9">
                  <c:v>6.5879241688929646</c:v>
                </c:pt>
                <c:pt idx="10">
                  <c:v>5.9890219717208888</c:v>
                </c:pt>
                <c:pt idx="11">
                  <c:v>5.4445654288371585</c:v>
                </c:pt>
                <c:pt idx="12">
                  <c:v>4.9496049353065104</c:v>
                </c:pt>
                <c:pt idx="13">
                  <c:v>4.4996408502786434</c:v>
                </c:pt>
                <c:pt idx="14">
                  <c:v>4.0905825911623985</c:v>
                </c:pt>
                <c:pt idx="15">
                  <c:v>3.7187114465112812</c:v>
                </c:pt>
                <c:pt idx="16">
                  <c:v>3.3806467695557028</c:v>
                </c:pt>
                <c:pt idx="17">
                  <c:v>3.0733152450506411</c:v>
                </c:pt>
                <c:pt idx="18">
                  <c:v>2.7939229500460412</c:v>
                </c:pt>
                <c:pt idx="19">
                  <c:v>2.5399299545873082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noFill/>
              <a:ln w="317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noFill/>
              <a:ln w="317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noFill/>
              <a:ln w="3175" cap="flat" cmpd="sng" algn="ctr">
                <a:noFill/>
                <a:prstDash val="solid"/>
              </a:ln>
              <a:effectLst/>
            </c:spPr>
          </c:bandFmt>
        </c:bandFmts>
        <c:axId val="88928256"/>
        <c:axId val="88930176"/>
        <c:axId val="88890432"/>
      </c:surfaceChart>
      <c:catAx>
        <c:axId val="88928256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8930176"/>
        <c:crosses val="autoZero"/>
        <c:auto val="1"/>
        <c:lblAlgn val="ctr"/>
        <c:lblOffset val="100"/>
        <c:tickMarkSkip val="2"/>
      </c:catAx>
      <c:valAx>
        <c:axId val="8893017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8928256"/>
        <c:crosses val="autoZero"/>
        <c:crossBetween val="midCat"/>
        <c:majorUnit val="4"/>
      </c:valAx>
      <c:serAx>
        <c:axId val="88890432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893017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67161223190296448"/>
          <c:y val="0.11108752446406595"/>
          <c:w val="0.10696249359362624"/>
          <c:h val="0.21350151423379768"/>
        </c:manualLayout>
      </c:layout>
      <c:spPr>
        <a:solidFill>
          <a:schemeClr val="bg1"/>
        </a:solidFill>
        <a:ln>
          <a:solidFill>
            <a:schemeClr val="bg1"/>
          </a:solidFill>
        </a:ln>
      </c:spPr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1796602150766295"/>
          <c:y val="4.3063618632643588E-2"/>
          <c:w val="0.69144132171657302"/>
          <c:h val="0.7396965115756243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Algorithm A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2.2000000000000002</c:v>
                </c:pt>
                <c:pt idx="2">
                  <c:v>2.4200000000000004</c:v>
                </c:pt>
                <c:pt idx="3">
                  <c:v>2.6620000000000008</c:v>
                </c:pt>
                <c:pt idx="4">
                  <c:v>2.9282000000000008</c:v>
                </c:pt>
                <c:pt idx="5">
                  <c:v>3.2210200000000015</c:v>
                </c:pt>
                <c:pt idx="6">
                  <c:v>3.5431220000000039</c:v>
                </c:pt>
                <c:pt idx="7">
                  <c:v>3.8974342000000042</c:v>
                </c:pt>
                <c:pt idx="8">
                  <c:v>4.2871776200000005</c:v>
                </c:pt>
                <c:pt idx="9">
                  <c:v>4.7158953820000038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Algorithm B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3</c:v>
                </c:pt>
                <c:pt idx="1">
                  <c:v>3.05</c:v>
                </c:pt>
                <c:pt idx="2">
                  <c:v>3.0999999999999988</c:v>
                </c:pt>
                <c:pt idx="3">
                  <c:v>3.1499999999999995</c:v>
                </c:pt>
                <c:pt idx="4">
                  <c:v>3.1999999999999993</c:v>
                </c:pt>
                <c:pt idx="5">
                  <c:v>3.2499999999999991</c:v>
                </c:pt>
                <c:pt idx="6">
                  <c:v>3.2999999999999989</c:v>
                </c:pt>
                <c:pt idx="7">
                  <c:v>3.3499999999999988</c:v>
                </c:pt>
                <c:pt idx="8">
                  <c:v>3.3999999999999977</c:v>
                </c:pt>
                <c:pt idx="9">
                  <c:v>3.4499999999999984</c:v>
                </c:pt>
              </c:numCache>
            </c:numRef>
          </c:yVal>
        </c:ser>
        <c:axId val="79958016"/>
        <c:axId val="79959936"/>
      </c:scatterChart>
      <c:valAx>
        <c:axId val="79958016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/>
                  <a:t>Tx</a:t>
                </a:r>
                <a:r>
                  <a:rPr lang="en-GB" b="0" dirty="0" smtClean="0"/>
                  <a:t> size</a:t>
                </a:r>
                <a:endParaRPr lang="en-GB" b="0" dirty="0"/>
              </a:p>
            </c:rich>
          </c:tx>
          <c:layout/>
        </c:title>
        <c:numFmt formatCode="General" sourceLinked="1"/>
        <c:tickLblPos val="nextTo"/>
        <c:crossAx val="79959936"/>
        <c:crosses val="autoZero"/>
        <c:crossBetween val="midCat"/>
      </c:valAx>
      <c:valAx>
        <c:axId val="799599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smtClean="0"/>
                  <a:t>Normalized execution</a:t>
                </a:r>
                <a:r>
                  <a:rPr lang="en-GB" b="0" baseline="0" dirty="0" smtClean="0"/>
                  <a:t> time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1311862259421401E-2"/>
              <c:y val="4.8450786314388324E-2"/>
            </c:manualLayout>
          </c:layout>
        </c:title>
        <c:numFmt formatCode="#,##0.0" sourceLinked="0"/>
        <c:tickLblPos val="nextTo"/>
        <c:crossAx val="79958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701630351001223"/>
          <c:y val="0.4844978947627398"/>
          <c:w val="0.21589685252420027"/>
          <c:h val="0.14952189947290617"/>
        </c:manualLayout>
      </c:layout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15.984015984015983</c:v>
                </c:pt>
                <c:pt idx="1">
                  <c:v>15.82434971812877</c:v>
                </c:pt>
                <c:pt idx="2">
                  <c:v>15.652361060838768</c:v>
                </c:pt>
                <c:pt idx="3">
                  <c:v>15.467440554275765</c:v>
                </c:pt>
                <c:pt idx="4">
                  <c:v>15.269009893459529</c:v>
                </c:pt>
                <c:pt idx="5">
                  <c:v>15.056534794414475</c:v>
                </c:pt>
                <c:pt idx="6">
                  <c:v>14.82953916036452</c:v>
                </c:pt>
                <c:pt idx="7">
                  <c:v>14.58762036580965</c:v>
                </c:pt>
                <c:pt idx="8">
                  <c:v>14.330465388690799</c:v>
                </c:pt>
                <c:pt idx="9">
                  <c:v>14.057867423197548</c:v>
                </c:pt>
                <c:pt idx="10">
                  <c:v>13.7697425047538</c:v>
                </c:pt>
                <c:pt idx="11">
                  <c:v>13.466145580806355</c:v>
                </c:pt>
                <c:pt idx="12">
                  <c:v>13.147285374365108</c:v>
                </c:pt>
                <c:pt idx="13">
                  <c:v>12.813537321214756</c:v>
                </c:pt>
                <c:pt idx="14">
                  <c:v>12.465453826371856</c:v>
                </c:pt>
                <c:pt idx="15">
                  <c:v>12.103771090377018</c:v>
                </c:pt>
                <c:pt idx="16">
                  <c:v>11.729411809491419</c:v>
                </c:pt>
                <c:pt idx="17">
                  <c:v>11.3434831609824</c:v>
                </c:pt>
                <c:pt idx="18">
                  <c:v>10.947269646364949</c:v>
                </c:pt>
                <c:pt idx="19">
                  <c:v>10.542220577370035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15.968063872255488</c:v>
                </c:pt>
                <c:pt idx="1">
                  <c:v>15.652514185090977</c:v>
                </c:pt>
                <c:pt idx="2">
                  <c:v>15.319507477834586</c:v>
                </c:pt>
                <c:pt idx="3">
                  <c:v>14.969191532676806</c:v>
                </c:pt>
                <c:pt idx="4">
                  <c:v>14.601894851390123</c:v>
                </c:pt>
                <c:pt idx="5">
                  <c:v>14.218139783544098</c:v>
                </c:pt>
                <c:pt idx="6">
                  <c:v>13.818652206359166</c:v>
                </c:pt>
                <c:pt idx="7">
                  <c:v>13.404366936421164</c:v>
                </c:pt>
                <c:pt idx="8">
                  <c:v>12.976428143857264</c:v>
                </c:pt>
                <c:pt idx="9">
                  <c:v>12.536184191502954</c:v>
                </c:pt>
                <c:pt idx="10">
                  <c:v>12.085176533217453</c:v>
                </c:pt>
                <c:pt idx="11">
                  <c:v>11.625122568664002</c:v>
                </c:pt>
                <c:pt idx="12">
                  <c:v>11.157892651905454</c:v>
                </c:pt>
                <c:pt idx="13">
                  <c:v>10.685481767628072</c:v>
                </c:pt>
                <c:pt idx="14">
                  <c:v>10.209976697140046</c:v>
                </c:pt>
                <c:pt idx="15">
                  <c:v>9.7335197702900889</c:v>
                </c:pt>
                <c:pt idx="16">
                  <c:v>9.2582705143078634</c:v>
                </c:pt>
                <c:pt idx="17">
                  <c:v>8.7863666459436871</c:v>
                </c:pt>
                <c:pt idx="18">
                  <c:v>8.3198858960161548</c:v>
                </c:pt>
                <c:pt idx="19">
                  <c:v>7.8608101013486369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15.952143569292126</c:v>
                </c:pt>
                <c:pt idx="1">
                  <c:v>15.484370463563318</c:v>
                </c:pt>
                <c:pt idx="2">
                  <c:v>15.000515642725222</c:v>
                </c:pt>
                <c:pt idx="3">
                  <c:v>14.502040709041024</c:v>
                </c:pt>
                <c:pt idx="4">
                  <c:v>13.990633096259154</c:v>
                </c:pt>
                <c:pt idx="5">
                  <c:v>13.46818884922685</c:v>
                </c:pt>
                <c:pt idx="6">
                  <c:v>12.936788603922759</c:v>
                </c:pt>
                <c:pt idx="7">
                  <c:v>12.398667229970457</c:v>
                </c:pt>
                <c:pt idx="8">
                  <c:v>11.856177956635324</c:v>
                </c:pt>
                <c:pt idx="9">
                  <c:v>11.311752133338629</c:v>
                </c:pt>
                <c:pt idx="10">
                  <c:v>10.767856047535307</c:v>
                </c:pt>
                <c:pt idx="11">
                  <c:v>10.226946411007734</c:v>
                </c:pt>
                <c:pt idx="12">
                  <c:v>9.6914262120633268</c:v>
                </c:pt>
                <c:pt idx="13">
                  <c:v>9.1636026072944023</c:v>
                </c:pt>
                <c:pt idx="14">
                  <c:v>8.6456483948173517</c:v>
                </c:pt>
                <c:pt idx="15">
                  <c:v>8.1395683841195456</c:v>
                </c:pt>
                <c:pt idx="16">
                  <c:v>7.6471716774354457</c:v>
                </c:pt>
                <c:pt idx="17">
                  <c:v>7.1700505314464413</c:v>
                </c:pt>
                <c:pt idx="18">
                  <c:v>6.7095661059550009</c:v>
                </c:pt>
                <c:pt idx="19">
                  <c:v>6.2668410567899375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15.936254980079681</c:v>
                </c:pt>
                <c:pt idx="1">
                  <c:v>15.319800842589073</c:v>
                </c:pt>
                <c:pt idx="2">
                  <c:v>14.694537305756585</c:v>
                </c:pt>
                <c:pt idx="3">
                  <c:v>14.063164704269226</c:v>
                </c:pt>
                <c:pt idx="4">
                  <c:v>13.428492104550207</c:v>
                </c:pt>
                <c:pt idx="5">
                  <c:v>12.793387967709869</c:v>
                </c:pt>
                <c:pt idx="6">
                  <c:v>12.160728556057796</c:v>
                </c:pt>
                <c:pt idx="7">
                  <c:v>11.53334604148522</c:v>
                </c:pt>
                <c:pt idx="8">
                  <c:v>10.913978293444117</c:v>
                </c:pt>
                <c:pt idx="9">
                  <c:v>10.305222215290559</c:v>
                </c:pt>
                <c:pt idx="10">
                  <c:v>9.7094922711217446</c:v>
                </c:pt>
                <c:pt idx="11">
                  <c:v>9.1289855227574499</c:v>
                </c:pt>
                <c:pt idx="12">
                  <c:v>8.5656541082353108</c:v>
                </c:pt>
                <c:pt idx="13">
                  <c:v>8.021185673452738</c:v>
                </c:pt>
                <c:pt idx="14">
                  <c:v>7.4969918518994705</c:v>
                </c:pt>
                <c:pt idx="15">
                  <c:v>6.9942045046187653</c:v>
                </c:pt>
                <c:pt idx="16">
                  <c:v>6.5136791079202094</c:v>
                </c:pt>
                <c:pt idx="17">
                  <c:v>6.0560044259738515</c:v>
                </c:pt>
                <c:pt idx="18">
                  <c:v>5.6215174366014757</c:v>
                </c:pt>
                <c:pt idx="19">
                  <c:v>5.2103223906699974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15.920398009950251</c:v>
                </c:pt>
                <c:pt idx="1">
                  <c:v>15.158692562766459</c:v>
                </c:pt>
                <c:pt idx="2">
                  <c:v>14.400792043562404</c:v>
                </c:pt>
                <c:pt idx="3">
                  <c:v>13.650071876159723</c:v>
                </c:pt>
                <c:pt idx="4">
                  <c:v>12.90977960182205</c:v>
                </c:pt>
                <c:pt idx="5">
                  <c:v>12.182980292773006</c:v>
                </c:pt>
                <c:pt idx="6">
                  <c:v>11.472508637284314</c:v>
                </c:pt>
                <c:pt idx="7">
                  <c:v>10.780929167391491</c:v>
                </c:pt>
                <c:pt idx="8">
                  <c:v>10.110505620764966</c:v>
                </c:pt>
                <c:pt idx="9">
                  <c:v>9.4631799216855104</c:v>
                </c:pt>
                <c:pt idx="10">
                  <c:v>8.8405607731367954</c:v>
                </c:pt>
                <c:pt idx="11">
                  <c:v>8.2439214080120777</c:v>
                </c:pt>
                <c:pt idx="12">
                  <c:v>7.6742056791235669</c:v>
                </c:pt>
                <c:pt idx="13">
                  <c:v>7.1320413916798824</c:v>
                </c:pt>
                <c:pt idx="14">
                  <c:v>6.6177596044218294</c:v>
                </c:pt>
                <c:pt idx="15">
                  <c:v>6.1314185436678175</c:v>
                </c:pt>
                <c:pt idx="16">
                  <c:v>5.6728307778410345</c:v>
                </c:pt>
                <c:pt idx="17">
                  <c:v>5.2415923734376904</c:v>
                </c:pt>
                <c:pt idx="18">
                  <c:v>4.8371128791963276</c:v>
                </c:pt>
                <c:pt idx="19">
                  <c:v>4.458645145453632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15.904572564612327</c:v>
                </c:pt>
                <c:pt idx="1">
                  <c:v>15.000937558597434</c:v>
                </c:pt>
                <c:pt idx="2">
                  <c:v>14.118560612745528</c:v>
                </c:pt>
                <c:pt idx="3">
                  <c:v>13.260554987377622</c:v>
                </c:pt>
                <c:pt idx="4">
                  <c:v>12.429650122439819</c:v>
                </c:pt>
                <c:pt idx="5">
                  <c:v>11.628168441519996</c:v>
                </c:pt>
                <c:pt idx="6">
                  <c:v>10.858014075496104</c:v>
                </c:pt>
                <c:pt idx="7">
                  <c:v>10.12067281378175</c:v>
                </c:pt>
                <c:pt idx="8">
                  <c:v>9.4172221586246216</c:v>
                </c:pt>
                <c:pt idx="9">
                  <c:v>8.7483500439433257</c:v>
                </c:pt>
                <c:pt idx="10">
                  <c:v>8.114380589463055</c:v>
                </c:pt>
                <c:pt idx="11">
                  <c:v>7.5153051870891572</c:v>
                </c:pt>
                <c:pt idx="12">
                  <c:v>6.9508172448416587</c:v>
                </c:pt>
                <c:pt idx="13">
                  <c:v>6.4203490242091918</c:v>
                </c:pt>
                <c:pt idx="14">
                  <c:v>5.9231091770657445</c:v>
                </c:pt>
                <c:pt idx="15">
                  <c:v>5.4581197960910304</c:v>
                </c:pt>
                <c:pt idx="16">
                  <c:v>5.024252017807628</c:v>
                </c:pt>
                <c:pt idx="17">
                  <c:v>4.6202594430743504</c:v>
                </c:pt>
                <c:pt idx="18">
                  <c:v>4.2448088532224659</c:v>
                </c:pt>
                <c:pt idx="19">
                  <c:v>3.8965078920128478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15.888778550148956</c:v>
                </c:pt>
                <c:pt idx="1">
                  <c:v>14.846432216757961</c:v>
                </c:pt>
                <c:pt idx="2">
                  <c:v>13.847179069988833</c:v>
                </c:pt>
                <c:pt idx="3">
                  <c:v>12.892651752554555</c:v>
                </c:pt>
                <c:pt idx="4">
                  <c:v>11.983953187083662</c:v>
                </c:pt>
                <c:pt idx="5">
                  <c:v>11.121687758935916</c:v>
                </c:pt>
                <c:pt idx="6">
                  <c:v>10.306000438093928</c:v>
                </c:pt>
                <c:pt idx="7">
                  <c:v>9.5366215792449704</c:v>
                </c:pt>
                <c:pt idx="8">
                  <c:v>8.812915250022856</c:v>
                </c:pt>
                <c:pt idx="9">
                  <c:v>8.1339291389144179</c:v>
                </c:pt>
                <c:pt idx="10">
                  <c:v>7.498444356480805</c:v>
                </c:pt>
                <c:pt idx="11">
                  <c:v>6.9050237381887793</c:v>
                </c:pt>
                <c:pt idx="12">
                  <c:v>6.3520575601244413</c:v>
                </c:pt>
                <c:pt idx="13">
                  <c:v>5.83780587099504</c:v>
                </c:pt>
                <c:pt idx="14">
                  <c:v>5.3604369112539381</c:v>
                </c:pt>
                <c:pt idx="15">
                  <c:v>4.918061324071842</c:v>
                </c:pt>
                <c:pt idx="16">
                  <c:v>4.5087620587595483</c:v>
                </c:pt>
                <c:pt idx="17">
                  <c:v>4.1306200241748599</c:v>
                </c:pt>
                <c:pt idx="18">
                  <c:v>3.7817356692753994</c:v>
                </c:pt>
                <c:pt idx="19">
                  <c:v>3.4602467537271742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15.873015873015873</c:v>
                </c:pt>
                <c:pt idx="1">
                  <c:v>14.695077149155031</c:v>
                </c:pt>
                <c:pt idx="2">
                  <c:v>13.586033557502923</c:v>
                </c:pt>
                <c:pt idx="3">
                  <c:v>12.544611775627068</c:v>
                </c:pt>
                <c:pt idx="4">
                  <c:v>11.569113013458924</c:v>
                </c:pt>
                <c:pt idx="5">
                  <c:v>10.657486449938506</c:v>
                </c:pt>
                <c:pt idx="6">
                  <c:v>9.8073993012649705</c:v>
                </c:pt>
                <c:pt idx="7">
                  <c:v>9.0163021780603128</c:v>
                </c:pt>
                <c:pt idx="8">
                  <c:v>8.2814888045388582</c:v>
                </c:pt>
                <c:pt idx="9">
                  <c:v>7.6001495420183316</c:v>
                </c:pt>
                <c:pt idx="10">
                  <c:v>6.9694184729889628</c:v>
                </c:pt>
                <c:pt idx="11">
                  <c:v>6.3864140573850579</c:v>
                </c:pt>
                <c:pt idx="12">
                  <c:v>5.8482735709694671</c:v>
                </c:pt>
                <c:pt idx="13">
                  <c:v>5.3521816811917207</c:v>
                </c:pt>
                <c:pt idx="14">
                  <c:v>4.8953936147505415</c:v>
                </c:pt>
                <c:pt idx="15">
                  <c:v>4.4752534305325682</c:v>
                </c:pt>
                <c:pt idx="16">
                  <c:v>4.0892079389579798</c:v>
                </c:pt>
                <c:pt idx="17">
                  <c:v>3.7348168110462132</c:v>
                </c:pt>
                <c:pt idx="18">
                  <c:v>3.4097594040692116</c:v>
                </c:pt>
                <c:pt idx="19">
                  <c:v>3.1118388009897626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15.857284440039654</c:v>
                </c:pt>
                <c:pt idx="1">
                  <c:v>14.546776979725426</c:v>
                </c:pt>
                <c:pt idx="2">
                  <c:v>13.33455566760286</c:v>
                </c:pt>
                <c:pt idx="3">
                  <c:v>12.214868701612842</c:v>
                </c:pt>
                <c:pt idx="4">
                  <c:v>11.182032374919029</c:v>
                </c:pt>
                <c:pt idx="5">
                  <c:v>10.230482606584271</c:v>
                </c:pt>
                <c:pt idx="6">
                  <c:v>9.3548161673995285</c:v>
                </c:pt>
                <c:pt idx="7">
                  <c:v>8.5498226631344814</c:v>
                </c:pt>
                <c:pt idx="8">
                  <c:v>7.8105083650256306</c:v>
                </c:pt>
                <c:pt idx="9">
                  <c:v>7.1321129613556655</c:v>
                </c:pt>
                <c:pt idx="10">
                  <c:v>6.5101202563804303</c:v>
                </c:pt>
                <c:pt idx="11">
                  <c:v>5.9402637737103579</c:v>
                </c:pt>
                <c:pt idx="12">
                  <c:v>5.4185281388332314</c:v>
                </c:pt>
                <c:pt idx="13">
                  <c:v>4.9411470263258064</c:v>
                </c:pt>
                <c:pt idx="14">
                  <c:v>4.5045983664456886</c:v>
                </c:pt>
                <c:pt idx="15">
                  <c:v>4.1055974168923575</c:v>
                </c:pt>
                <c:pt idx="16">
                  <c:v>3.7410882211163412</c:v>
                </c:pt>
                <c:pt idx="17">
                  <c:v>3.4082338962899792</c:v>
                </c:pt>
                <c:pt idx="18">
                  <c:v>3.1044061228634985</c:v>
                </c:pt>
                <c:pt idx="19">
                  <c:v>2.8271741439229587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15.84158415841585</c:v>
                </c:pt>
                <c:pt idx="1">
                  <c:v>14.4014401440144</c:v>
                </c:pt>
                <c:pt idx="2">
                  <c:v>13.092218312740362</c:v>
                </c:pt>
                <c:pt idx="3">
                  <c:v>11.90201664794581</c:v>
                </c:pt>
                <c:pt idx="4">
                  <c:v>10.820015134496163</c:v>
                </c:pt>
                <c:pt idx="5">
                  <c:v>9.8363773949965019</c:v>
                </c:pt>
                <c:pt idx="6">
                  <c:v>8.9421612681786478</c:v>
                </c:pt>
                <c:pt idx="7">
                  <c:v>8.1292375165260715</c:v>
                </c:pt>
                <c:pt idx="8">
                  <c:v>7.3902159241145835</c:v>
                </c:pt>
                <c:pt idx="9">
                  <c:v>6.7183781128314424</c:v>
                </c:pt>
                <c:pt idx="10">
                  <c:v>6.1076164662103851</c:v>
                </c:pt>
                <c:pt idx="11">
                  <c:v>5.5523786056458162</c:v>
                </c:pt>
                <c:pt idx="12">
                  <c:v>5.0476169142234681</c:v>
                </c:pt>
                <c:pt idx="13">
                  <c:v>4.5887426492940735</c:v>
                </c:pt>
                <c:pt idx="14">
                  <c:v>4.1715842266309444</c:v>
                </c:pt>
                <c:pt idx="15">
                  <c:v>3.7923492969372408</c:v>
                </c:pt>
                <c:pt idx="16">
                  <c:v>3.4475902699429581</c:v>
                </c:pt>
                <c:pt idx="17">
                  <c:v>3.1341729726754055</c:v>
                </c:pt>
                <c:pt idx="18">
                  <c:v>2.8492481569776387</c:v>
                </c:pt>
                <c:pt idx="19">
                  <c:v>2.5902255972524011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9009152"/>
        <c:axId val="89019520"/>
        <c:axId val="89193088"/>
      </c:surfaceChart>
      <c:catAx>
        <c:axId val="89009152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9019520"/>
        <c:crosses val="autoZero"/>
        <c:auto val="1"/>
        <c:lblAlgn val="ctr"/>
        <c:lblOffset val="100"/>
        <c:tickMarkSkip val="2"/>
      </c:catAx>
      <c:valAx>
        <c:axId val="89019520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9009152"/>
        <c:crosses val="autoZero"/>
        <c:crossBetween val="midCat"/>
        <c:majorUnit val="4"/>
      </c:valAx>
      <c:serAx>
        <c:axId val="89193088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1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019520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6"/>
          <c:w val="0.10696249359362624"/>
          <c:h val="0.21350151423379768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15.984015984015983</c:v>
                </c:pt>
                <c:pt idx="1">
                  <c:v>15.82434971812877</c:v>
                </c:pt>
                <c:pt idx="2">
                  <c:v>15.652361060838768</c:v>
                </c:pt>
                <c:pt idx="3">
                  <c:v>15.467440554275772</c:v>
                </c:pt>
                <c:pt idx="4">
                  <c:v>15.269009893459529</c:v>
                </c:pt>
                <c:pt idx="5">
                  <c:v>15.056534794414478</c:v>
                </c:pt>
                <c:pt idx="6">
                  <c:v>14.82953916036452</c:v>
                </c:pt>
                <c:pt idx="7">
                  <c:v>14.58762036580965</c:v>
                </c:pt>
                <c:pt idx="8">
                  <c:v>14.330465388690799</c:v>
                </c:pt>
                <c:pt idx="9">
                  <c:v>14.057867423197548</c:v>
                </c:pt>
                <c:pt idx="10">
                  <c:v>13.7697425047538</c:v>
                </c:pt>
                <c:pt idx="11">
                  <c:v>13.466145580806359</c:v>
                </c:pt>
                <c:pt idx="12">
                  <c:v>13.147285374365108</c:v>
                </c:pt>
                <c:pt idx="13">
                  <c:v>12.813537321214756</c:v>
                </c:pt>
                <c:pt idx="14">
                  <c:v>12.465453826371856</c:v>
                </c:pt>
                <c:pt idx="15">
                  <c:v>12.103771090377018</c:v>
                </c:pt>
                <c:pt idx="16">
                  <c:v>11.729411809491419</c:v>
                </c:pt>
                <c:pt idx="17">
                  <c:v>11.3434831609824</c:v>
                </c:pt>
                <c:pt idx="18">
                  <c:v>10.947269646364949</c:v>
                </c:pt>
                <c:pt idx="19">
                  <c:v>10.542220577370035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15.968063872255488</c:v>
                </c:pt>
                <c:pt idx="1">
                  <c:v>15.652514185090977</c:v>
                </c:pt>
                <c:pt idx="2">
                  <c:v>15.319507477834586</c:v>
                </c:pt>
                <c:pt idx="3">
                  <c:v>14.969191532676806</c:v>
                </c:pt>
                <c:pt idx="4">
                  <c:v>14.601894851390123</c:v>
                </c:pt>
                <c:pt idx="5">
                  <c:v>14.218139783544098</c:v>
                </c:pt>
                <c:pt idx="6">
                  <c:v>13.818652206359166</c:v>
                </c:pt>
                <c:pt idx="7">
                  <c:v>13.404366936421164</c:v>
                </c:pt>
                <c:pt idx="8">
                  <c:v>12.976428143857264</c:v>
                </c:pt>
                <c:pt idx="9">
                  <c:v>12.536184191502954</c:v>
                </c:pt>
                <c:pt idx="10">
                  <c:v>12.085176533217457</c:v>
                </c:pt>
                <c:pt idx="11">
                  <c:v>11.625122568664002</c:v>
                </c:pt>
                <c:pt idx="12">
                  <c:v>11.157892651905454</c:v>
                </c:pt>
                <c:pt idx="13">
                  <c:v>10.685481767628072</c:v>
                </c:pt>
                <c:pt idx="14">
                  <c:v>10.209976697140046</c:v>
                </c:pt>
                <c:pt idx="15">
                  <c:v>9.7335197702900889</c:v>
                </c:pt>
                <c:pt idx="16">
                  <c:v>9.2582705143078634</c:v>
                </c:pt>
                <c:pt idx="17">
                  <c:v>8.7863666459436871</c:v>
                </c:pt>
                <c:pt idx="18">
                  <c:v>8.3198858960161548</c:v>
                </c:pt>
                <c:pt idx="19">
                  <c:v>7.8608101013486369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15.952143569292126</c:v>
                </c:pt>
                <c:pt idx="1">
                  <c:v>15.484370463563318</c:v>
                </c:pt>
                <c:pt idx="2">
                  <c:v>15.000515642725222</c:v>
                </c:pt>
                <c:pt idx="3">
                  <c:v>14.502040709041024</c:v>
                </c:pt>
                <c:pt idx="4">
                  <c:v>13.990633096259154</c:v>
                </c:pt>
                <c:pt idx="5">
                  <c:v>13.46818884922685</c:v>
                </c:pt>
                <c:pt idx="6">
                  <c:v>12.936788603922759</c:v>
                </c:pt>
                <c:pt idx="7">
                  <c:v>12.398667229970457</c:v>
                </c:pt>
                <c:pt idx="8">
                  <c:v>11.856177956635324</c:v>
                </c:pt>
                <c:pt idx="9">
                  <c:v>11.311752133338629</c:v>
                </c:pt>
                <c:pt idx="10">
                  <c:v>10.767856047535307</c:v>
                </c:pt>
                <c:pt idx="11">
                  <c:v>10.226946411007734</c:v>
                </c:pt>
                <c:pt idx="12">
                  <c:v>9.6914262120633268</c:v>
                </c:pt>
                <c:pt idx="13">
                  <c:v>9.1636026072944023</c:v>
                </c:pt>
                <c:pt idx="14">
                  <c:v>8.6456483948173517</c:v>
                </c:pt>
                <c:pt idx="15">
                  <c:v>8.1395683841195439</c:v>
                </c:pt>
                <c:pt idx="16">
                  <c:v>7.6471716774354412</c:v>
                </c:pt>
                <c:pt idx="17">
                  <c:v>7.1700505314464387</c:v>
                </c:pt>
                <c:pt idx="18">
                  <c:v>6.7095661059550027</c:v>
                </c:pt>
                <c:pt idx="19">
                  <c:v>6.2668410567899375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15.936254980079681</c:v>
                </c:pt>
                <c:pt idx="1">
                  <c:v>15.319800842589077</c:v>
                </c:pt>
                <c:pt idx="2">
                  <c:v>14.694537305756585</c:v>
                </c:pt>
                <c:pt idx="3">
                  <c:v>14.063164704269226</c:v>
                </c:pt>
                <c:pt idx="4">
                  <c:v>13.428492104550207</c:v>
                </c:pt>
                <c:pt idx="5">
                  <c:v>12.793387967709869</c:v>
                </c:pt>
                <c:pt idx="6">
                  <c:v>12.160728556057796</c:v>
                </c:pt>
                <c:pt idx="7">
                  <c:v>11.53334604148522</c:v>
                </c:pt>
                <c:pt idx="8">
                  <c:v>10.913978293444117</c:v>
                </c:pt>
                <c:pt idx="9">
                  <c:v>10.305222215290559</c:v>
                </c:pt>
                <c:pt idx="10">
                  <c:v>9.7094922711217482</c:v>
                </c:pt>
                <c:pt idx="11">
                  <c:v>9.1289855227574499</c:v>
                </c:pt>
                <c:pt idx="12">
                  <c:v>8.5656541082353144</c:v>
                </c:pt>
                <c:pt idx="13">
                  <c:v>8.021185673452738</c:v>
                </c:pt>
                <c:pt idx="14">
                  <c:v>7.4969918518994705</c:v>
                </c:pt>
                <c:pt idx="15">
                  <c:v>6.9942045046187653</c:v>
                </c:pt>
                <c:pt idx="16">
                  <c:v>6.5136791079202094</c:v>
                </c:pt>
                <c:pt idx="17">
                  <c:v>6.0560044259738524</c:v>
                </c:pt>
                <c:pt idx="18">
                  <c:v>5.621517436601474</c:v>
                </c:pt>
                <c:pt idx="19">
                  <c:v>5.2103223906699974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15.920398009950251</c:v>
                </c:pt>
                <c:pt idx="1">
                  <c:v>15.158692562766459</c:v>
                </c:pt>
                <c:pt idx="2">
                  <c:v>14.400792043562404</c:v>
                </c:pt>
                <c:pt idx="3">
                  <c:v>13.650071876159723</c:v>
                </c:pt>
                <c:pt idx="4">
                  <c:v>12.90977960182205</c:v>
                </c:pt>
                <c:pt idx="5">
                  <c:v>12.182980292773006</c:v>
                </c:pt>
                <c:pt idx="6">
                  <c:v>11.472508637284321</c:v>
                </c:pt>
                <c:pt idx="7">
                  <c:v>10.780929167391488</c:v>
                </c:pt>
                <c:pt idx="8">
                  <c:v>10.110505620764966</c:v>
                </c:pt>
                <c:pt idx="9">
                  <c:v>9.4631799216855104</c:v>
                </c:pt>
                <c:pt idx="10">
                  <c:v>8.8405607731367954</c:v>
                </c:pt>
                <c:pt idx="11">
                  <c:v>8.2439214080120671</c:v>
                </c:pt>
                <c:pt idx="12">
                  <c:v>7.6742056791235669</c:v>
                </c:pt>
                <c:pt idx="13">
                  <c:v>7.1320413916798824</c:v>
                </c:pt>
                <c:pt idx="14">
                  <c:v>6.6177596044218294</c:v>
                </c:pt>
                <c:pt idx="15">
                  <c:v>6.1314185436678175</c:v>
                </c:pt>
                <c:pt idx="16">
                  <c:v>5.6728307778410345</c:v>
                </c:pt>
                <c:pt idx="17">
                  <c:v>5.2415923734376904</c:v>
                </c:pt>
                <c:pt idx="18">
                  <c:v>4.8371128791963258</c:v>
                </c:pt>
                <c:pt idx="19">
                  <c:v>4.4586451454536355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15.904572564612327</c:v>
                </c:pt>
                <c:pt idx="1">
                  <c:v>15.000937558597437</c:v>
                </c:pt>
                <c:pt idx="2">
                  <c:v>14.118560612745528</c:v>
                </c:pt>
                <c:pt idx="3">
                  <c:v>13.260554987377622</c:v>
                </c:pt>
                <c:pt idx="4">
                  <c:v>12.429650122439819</c:v>
                </c:pt>
                <c:pt idx="5">
                  <c:v>11.628168441519991</c:v>
                </c:pt>
                <c:pt idx="6">
                  <c:v>10.858014075496104</c:v>
                </c:pt>
                <c:pt idx="7">
                  <c:v>10.12067281378175</c:v>
                </c:pt>
                <c:pt idx="8">
                  <c:v>9.4172221586246216</c:v>
                </c:pt>
                <c:pt idx="9">
                  <c:v>8.7483500439433186</c:v>
                </c:pt>
                <c:pt idx="10">
                  <c:v>8.114380589463055</c:v>
                </c:pt>
                <c:pt idx="11">
                  <c:v>7.5153051870891572</c:v>
                </c:pt>
                <c:pt idx="12">
                  <c:v>6.9508172448416587</c:v>
                </c:pt>
                <c:pt idx="13">
                  <c:v>6.4203490242091936</c:v>
                </c:pt>
                <c:pt idx="14">
                  <c:v>5.9231091770657445</c:v>
                </c:pt>
                <c:pt idx="15">
                  <c:v>5.4581197960910304</c:v>
                </c:pt>
                <c:pt idx="16">
                  <c:v>5.024252017807628</c:v>
                </c:pt>
                <c:pt idx="17">
                  <c:v>4.6202594430743504</c:v>
                </c:pt>
                <c:pt idx="18">
                  <c:v>4.2448088532224659</c:v>
                </c:pt>
                <c:pt idx="19">
                  <c:v>3.8965078920128478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15.888778550148956</c:v>
                </c:pt>
                <c:pt idx="1">
                  <c:v>14.84643221675797</c:v>
                </c:pt>
                <c:pt idx="2">
                  <c:v>13.847179069988833</c:v>
                </c:pt>
                <c:pt idx="3">
                  <c:v>12.892651752554555</c:v>
                </c:pt>
                <c:pt idx="4">
                  <c:v>11.983953187083662</c:v>
                </c:pt>
                <c:pt idx="5">
                  <c:v>11.121687758935916</c:v>
                </c:pt>
                <c:pt idx="6">
                  <c:v>10.306000438093932</c:v>
                </c:pt>
                <c:pt idx="7">
                  <c:v>9.5366215792449704</c:v>
                </c:pt>
                <c:pt idx="8">
                  <c:v>8.812915250022856</c:v>
                </c:pt>
                <c:pt idx="9">
                  <c:v>8.1339291389144179</c:v>
                </c:pt>
                <c:pt idx="10">
                  <c:v>7.498444356480805</c:v>
                </c:pt>
                <c:pt idx="11">
                  <c:v>6.9050237381887793</c:v>
                </c:pt>
                <c:pt idx="12">
                  <c:v>6.3520575601244387</c:v>
                </c:pt>
                <c:pt idx="13">
                  <c:v>5.8378058709950365</c:v>
                </c:pt>
                <c:pt idx="14">
                  <c:v>5.3604369112539363</c:v>
                </c:pt>
                <c:pt idx="15">
                  <c:v>4.9180613240718438</c:v>
                </c:pt>
                <c:pt idx="16">
                  <c:v>4.5087620587595483</c:v>
                </c:pt>
                <c:pt idx="17">
                  <c:v>4.1306200241748625</c:v>
                </c:pt>
                <c:pt idx="18">
                  <c:v>3.7817356692754003</c:v>
                </c:pt>
                <c:pt idx="19">
                  <c:v>3.4602467537271742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15.873015873015873</c:v>
                </c:pt>
                <c:pt idx="1">
                  <c:v>14.695077149155031</c:v>
                </c:pt>
                <c:pt idx="2">
                  <c:v>13.586033557502928</c:v>
                </c:pt>
                <c:pt idx="3">
                  <c:v>12.544611775627068</c:v>
                </c:pt>
                <c:pt idx="4">
                  <c:v>11.569113013458924</c:v>
                </c:pt>
                <c:pt idx="5">
                  <c:v>10.657486449938506</c:v>
                </c:pt>
                <c:pt idx="6">
                  <c:v>9.8073993012649705</c:v>
                </c:pt>
                <c:pt idx="7">
                  <c:v>9.0163021780603128</c:v>
                </c:pt>
                <c:pt idx="8">
                  <c:v>8.2814888045388582</c:v>
                </c:pt>
                <c:pt idx="9">
                  <c:v>7.6001495420183316</c:v>
                </c:pt>
                <c:pt idx="10">
                  <c:v>6.9694184729889628</c:v>
                </c:pt>
                <c:pt idx="11">
                  <c:v>6.3864140573850543</c:v>
                </c:pt>
                <c:pt idx="12">
                  <c:v>5.8482735709694671</c:v>
                </c:pt>
                <c:pt idx="13">
                  <c:v>5.3521816811917207</c:v>
                </c:pt>
                <c:pt idx="14">
                  <c:v>4.8953936147505424</c:v>
                </c:pt>
                <c:pt idx="15">
                  <c:v>4.4752534305325717</c:v>
                </c:pt>
                <c:pt idx="16">
                  <c:v>4.0892079389579798</c:v>
                </c:pt>
                <c:pt idx="17">
                  <c:v>3.7348168110462132</c:v>
                </c:pt>
                <c:pt idx="18">
                  <c:v>3.4097594040692103</c:v>
                </c:pt>
                <c:pt idx="19">
                  <c:v>3.1118388009897617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15.857284440039654</c:v>
                </c:pt>
                <c:pt idx="1">
                  <c:v>14.546776979725426</c:v>
                </c:pt>
                <c:pt idx="2">
                  <c:v>13.33455566760286</c:v>
                </c:pt>
                <c:pt idx="3">
                  <c:v>12.214868701612835</c:v>
                </c:pt>
                <c:pt idx="4">
                  <c:v>11.182032374919032</c:v>
                </c:pt>
                <c:pt idx="5">
                  <c:v>10.230482606584275</c:v>
                </c:pt>
                <c:pt idx="6">
                  <c:v>9.3548161673995285</c:v>
                </c:pt>
                <c:pt idx="7">
                  <c:v>8.549822663134476</c:v>
                </c:pt>
                <c:pt idx="8">
                  <c:v>7.8105083650256306</c:v>
                </c:pt>
                <c:pt idx="9">
                  <c:v>7.1321129613556655</c:v>
                </c:pt>
                <c:pt idx="10">
                  <c:v>6.5101202563804277</c:v>
                </c:pt>
                <c:pt idx="11">
                  <c:v>5.9402637737103614</c:v>
                </c:pt>
                <c:pt idx="12">
                  <c:v>5.4185281388332314</c:v>
                </c:pt>
                <c:pt idx="13">
                  <c:v>4.9411470263258064</c:v>
                </c:pt>
                <c:pt idx="14">
                  <c:v>4.5045983664456868</c:v>
                </c:pt>
                <c:pt idx="15">
                  <c:v>4.1055974168923575</c:v>
                </c:pt>
                <c:pt idx="16">
                  <c:v>3.7410882211163412</c:v>
                </c:pt>
                <c:pt idx="17">
                  <c:v>3.4082338962899792</c:v>
                </c:pt>
                <c:pt idx="18">
                  <c:v>3.1044061228634985</c:v>
                </c:pt>
                <c:pt idx="19">
                  <c:v>2.8271741439229601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15.84158415841585</c:v>
                </c:pt>
                <c:pt idx="1">
                  <c:v>14.4014401440144</c:v>
                </c:pt>
                <c:pt idx="2">
                  <c:v>13.092218312740362</c:v>
                </c:pt>
                <c:pt idx="3">
                  <c:v>11.902016647945814</c:v>
                </c:pt>
                <c:pt idx="4">
                  <c:v>10.820015134496163</c:v>
                </c:pt>
                <c:pt idx="5">
                  <c:v>9.8363773949965019</c:v>
                </c:pt>
                <c:pt idx="6">
                  <c:v>8.9421612681786478</c:v>
                </c:pt>
                <c:pt idx="7">
                  <c:v>8.1292375165260751</c:v>
                </c:pt>
                <c:pt idx="8">
                  <c:v>7.3902159241145835</c:v>
                </c:pt>
                <c:pt idx="9">
                  <c:v>6.7183781128314424</c:v>
                </c:pt>
                <c:pt idx="10">
                  <c:v>6.1076164662103833</c:v>
                </c:pt>
                <c:pt idx="11">
                  <c:v>5.5523786056458162</c:v>
                </c:pt>
                <c:pt idx="12">
                  <c:v>5.0476169142234681</c:v>
                </c:pt>
                <c:pt idx="13">
                  <c:v>4.5887426492940753</c:v>
                </c:pt>
                <c:pt idx="14">
                  <c:v>4.1715842266309409</c:v>
                </c:pt>
                <c:pt idx="15">
                  <c:v>3.7923492969372408</c:v>
                </c:pt>
                <c:pt idx="16">
                  <c:v>3.4475902699429599</c:v>
                </c:pt>
                <c:pt idx="17">
                  <c:v>3.1341729726754055</c:v>
                </c:pt>
                <c:pt idx="18">
                  <c:v>2.8492481569776387</c:v>
                </c:pt>
                <c:pt idx="19">
                  <c:v>2.5902255972524011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9278720"/>
        <c:axId val="89305472"/>
        <c:axId val="89274560"/>
      </c:surfaceChart>
      <c:catAx>
        <c:axId val="89278720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9305472"/>
        <c:crosses val="autoZero"/>
        <c:auto val="1"/>
        <c:lblAlgn val="ctr"/>
        <c:lblOffset val="100"/>
        <c:tickMarkSkip val="2"/>
      </c:catAx>
      <c:valAx>
        <c:axId val="89305472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9278720"/>
        <c:crosses val="autoZero"/>
        <c:crossBetween val="midCat"/>
        <c:majorUnit val="4"/>
      </c:valAx>
      <c:serAx>
        <c:axId val="89274560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305472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0696249359362624"/>
          <c:h val="0.21350151423379768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15.84158415841585</c:v>
                </c:pt>
                <c:pt idx="1">
                  <c:v>15.670910871694415</c:v>
                </c:pt>
                <c:pt idx="2">
                  <c:v>15.487368115380891</c:v>
                </c:pt>
                <c:pt idx="3">
                  <c:v>15.290373754073418</c:v>
                </c:pt>
                <c:pt idx="4">
                  <c:v>15.07938826691648</c:v>
                </c:pt>
                <c:pt idx="5">
                  <c:v>14.853928785252201</c:v>
                </c:pt>
                <c:pt idx="6">
                  <c:v>14.613584270982786</c:v>
                </c:pt>
                <c:pt idx="7">
                  <c:v>14.358031575646431</c:v>
                </c:pt>
                <c:pt idx="8">
                  <c:v>14.087052023208686</c:v>
                </c:pt>
                <c:pt idx="9">
                  <c:v>13.800548058630941</c:v>
                </c:pt>
                <c:pt idx="10">
                  <c:v>13.4985594056898</c:v>
                </c:pt>
                <c:pt idx="11">
                  <c:v>13.181278089249748</c:v>
                </c:pt>
                <c:pt idx="12">
                  <c:v>12.849061608541108</c:v>
                </c:pt>
                <c:pt idx="13">
                  <c:v>12.502443508979226</c:v>
                </c:pt>
                <c:pt idx="14">
                  <c:v>12.142140600444895</c:v>
                </c:pt>
                <c:pt idx="15">
                  <c:v>11.769056118063853</c:v>
                </c:pt>
                <c:pt idx="16">
                  <c:v>11.384278222911348</c:v>
                </c:pt>
                <c:pt idx="17">
                  <c:v>10.989073396160897</c:v>
                </c:pt>
                <c:pt idx="18">
                  <c:v>10.584874487227912</c:v>
                </c:pt>
                <c:pt idx="19">
                  <c:v>10.173263424926015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15.686274509803924</c:v>
                </c:pt>
                <c:pt idx="1">
                  <c:v>15.355086372360882</c:v>
                </c:pt>
                <c:pt idx="2">
                  <c:v>15.0065653723504</c:v>
                </c:pt>
                <c:pt idx="3">
                  <c:v>14.641020479127393</c:v>
                </c:pt>
                <c:pt idx="4">
                  <c:v>14.258953285886664</c:v>
                </c:pt>
                <c:pt idx="5">
                  <c:v>13.861068088858453</c:v>
                </c:pt>
                <c:pt idx="6">
                  <c:v>13.448277780767189</c:v>
                </c:pt>
                <c:pt idx="7">
                  <c:v>13.02170481686257</c:v>
                </c:pt>
                <c:pt idx="8">
                  <c:v>12.582676657318856</c:v>
                </c:pt>
                <c:pt idx="9">
                  <c:v>12.132715295463132</c:v>
                </c:pt>
                <c:pt idx="10">
                  <c:v>11.67352073964752</c:v>
                </c:pt>
                <c:pt idx="11">
                  <c:v>11.206948613631328</c:v>
                </c:pt>
                <c:pt idx="12">
                  <c:v>10.73498235618295</c:v>
                </c:pt>
                <c:pt idx="13">
                  <c:v>10.25970081101142</c:v>
                </c:pt>
                <c:pt idx="14">
                  <c:v>9.7832422769329721</c:v>
                </c:pt>
                <c:pt idx="15">
                  <c:v>9.3077663102587742</c:v>
                </c:pt>
                <c:pt idx="16">
                  <c:v>8.8354147158220595</c:v>
                </c:pt>
                <c:pt idx="17">
                  <c:v>8.368273215825127</c:v>
                </c:pt>
                <c:pt idx="18">
                  <c:v>7.9083352415861672</c:v>
                </c:pt>
                <c:pt idx="19">
                  <c:v>7.4574691566443914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15.533980582524272</c:v>
                </c:pt>
                <c:pt idx="1">
                  <c:v>15.051740357478836</c:v>
                </c:pt>
                <c:pt idx="2">
                  <c:v>14.554716637860476</c:v>
                </c:pt>
                <c:pt idx="3">
                  <c:v>14.044573966626556</c:v>
                </c:pt>
                <c:pt idx="4">
                  <c:v>13.523187618169436</c:v>
                </c:pt>
                <c:pt idx="5">
                  <c:v>12.992620272888876</c:v>
                </c:pt>
                <c:pt idx="6">
                  <c:v>12.455092289003357</c:v>
                </c:pt>
                <c:pt idx="7">
                  <c:v>11.912946355958661</c:v>
                </c:pt>
                <c:pt idx="8">
                  <c:v>11.368607648251553</c:v>
                </c:pt>
                <c:pt idx="9">
                  <c:v>10.824540877657006</c:v>
                </c:pt>
                <c:pt idx="10">
                  <c:v>10.283205839780466</c:v>
                </c:pt>
                <c:pt idx="11">
                  <c:v>9.747013148495375</c:v>
                </c:pt>
                <c:pt idx="12">
                  <c:v>9.2182818395860942</c:v>
                </c:pt>
                <c:pt idx="13">
                  <c:v>8.6992004040114992</c:v>
                </c:pt>
                <c:pt idx="14">
                  <c:v>8.1917925934594606</c:v>
                </c:pt>
                <c:pt idx="15">
                  <c:v>7.6978890471048542</c:v>
                </c:pt>
                <c:pt idx="16">
                  <c:v>7.2191054457692951</c:v>
                </c:pt>
                <c:pt idx="17">
                  <c:v>6.7568275378132565</c:v>
                </c:pt>
                <c:pt idx="18">
                  <c:v>6.3122030291258371</c:v>
                </c:pt>
                <c:pt idx="19">
                  <c:v>5.8861400126857237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15.384615384615383</c:v>
                </c:pt>
                <c:pt idx="1">
                  <c:v>14.760147601476014</c:v>
                </c:pt>
                <c:pt idx="2">
                  <c:v>14.129282938890851</c:v>
                </c:pt>
                <c:pt idx="3">
                  <c:v>13.494821362302213</c:v>
                </c:pt>
                <c:pt idx="4">
                  <c:v>12.859627520888875</c:v>
                </c:pt>
                <c:pt idx="5">
                  <c:v>12.22657929960652</c:v>
                </c:pt>
                <c:pt idx="6">
                  <c:v>11.598515865508359</c:v>
                </c:pt>
                <c:pt idx="7">
                  <c:v>10.978187190118192</c:v>
                </c:pt>
                <c:pt idx="8">
                  <c:v>10.368206933783453</c:v>
                </c:pt>
                <c:pt idx="9">
                  <c:v>9.7710103627336604</c:v>
                </c:pt>
                <c:pt idx="10">
                  <c:v>9.1888186558049991</c:v>
                </c:pt>
                <c:pt idx="11">
                  <c:v>8.623610574812151</c:v>
                </c:pt>
                <c:pt idx="12">
                  <c:v>8.0771020544564323</c:v>
                </c:pt>
                <c:pt idx="13">
                  <c:v>7.5507338491149625</c:v>
                </c:pt>
                <c:pt idx="14">
                  <c:v>7.0456669862499774</c:v>
                </c:pt>
                <c:pt idx="15">
                  <c:v>6.5627854445843505</c:v>
                </c:pt>
                <c:pt idx="16">
                  <c:v>6.1027052165578626</c:v>
                </c:pt>
                <c:pt idx="17">
                  <c:v>5.6657887371507503</c:v>
                </c:pt>
                <c:pt idx="18">
                  <c:v>5.2521635650432925</c:v>
                </c:pt>
                <c:pt idx="19">
                  <c:v>4.8617441806582704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15.238095238095237</c:v>
                </c:pt>
                <c:pt idx="1">
                  <c:v>14.479638009049799</c:v>
                </c:pt>
                <c:pt idx="2">
                  <c:v>13.728013728013693</c:v>
                </c:pt>
                <c:pt idx="3">
                  <c:v>12.986485938070716</c:v>
                </c:pt>
                <c:pt idx="4">
                  <c:v>12.258141129511063</c:v>
                </c:pt>
                <c:pt idx="5">
                  <c:v>11.545840051869703</c:v>
                </c:pt>
                <c:pt idx="6">
                  <c:v>10.852177036583148</c:v>
                </c:pt>
                <c:pt idx="7">
                  <c:v>10.179448373847615</c:v>
                </c:pt>
                <c:pt idx="8">
                  <c:v>9.5296302815456766</c:v>
                </c:pt>
                <c:pt idx="9">
                  <c:v>8.9043665079744034</c:v>
                </c:pt>
                <c:pt idx="10">
                  <c:v>8.3049651595698197</c:v>
                </c:pt>
                <c:pt idx="11">
                  <c:v>7.73240396765173</c:v>
                </c:pt>
                <c:pt idx="12">
                  <c:v>7.1873429220914975</c:v>
                </c:pt>
                <c:pt idx="13">
                  <c:v>6.6701430120345666</c:v>
                </c:pt>
                <c:pt idx="14">
                  <c:v>6.1808897222733989</c:v>
                </c:pt>
                <c:pt idx="15">
                  <c:v>5.7194199289306304</c:v>
                </c:pt>
                <c:pt idx="16">
                  <c:v>5.2853509049862799</c:v>
                </c:pt>
                <c:pt idx="17">
                  <c:v>4.8781102673631755</c:v>
                </c:pt>
                <c:pt idx="18">
                  <c:v>4.4969658547276916</c:v>
                </c:pt>
                <c:pt idx="19">
                  <c:v>4.1410547020181712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15.094339622641508</c:v>
                </c:pt>
                <c:pt idx="1">
                  <c:v>14.209591474245114</c:v>
                </c:pt>
                <c:pt idx="2">
                  <c:v>13.348907058234603</c:v>
                </c:pt>
                <c:pt idx="3">
                  <c:v>12.515057178167497</c:v>
                </c:pt>
                <c:pt idx="4">
                  <c:v>11.710407478266232</c:v>
                </c:pt>
                <c:pt idx="5">
                  <c:v>10.936905946573468</c:v>
                </c:pt>
                <c:pt idx="6">
                  <c:v>10.196081740101031</c:v>
                </c:pt>
                <c:pt idx="7">
                  <c:v>9.4890542472305164</c:v>
                </c:pt>
                <c:pt idx="8">
                  <c:v>8.8165509758535308</c:v>
                </c:pt>
                <c:pt idx="9">
                  <c:v>8.1789326522686725</c:v>
                </c:pt>
                <c:pt idx="10">
                  <c:v>7.5762238303972724</c:v>
                </c:pt>
                <c:pt idx="11">
                  <c:v>7.0081473294620711</c:v>
                </c:pt>
                <c:pt idx="12">
                  <c:v>6.4741609212629214</c:v>
                </c:pt>
                <c:pt idx="13">
                  <c:v>5.973494853290239</c:v>
                </c:pt>
                <c:pt idx="14">
                  <c:v>5.5051889987880545</c:v>
                </c:pt>
                <c:pt idx="15">
                  <c:v>5.0681286490877726</c:v>
                </c:pt>
                <c:pt idx="16">
                  <c:v>4.6610781898746829</c:v>
                </c:pt>
                <c:pt idx="17">
                  <c:v>4.2827121181759296</c:v>
                </c:pt>
                <c:pt idx="18">
                  <c:v>3.9316430513883978</c:v>
                </c:pt>
                <c:pt idx="19">
                  <c:v>3.6064465478761831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14.953271028037383</c:v>
                </c:pt>
                <c:pt idx="1">
                  <c:v>13.949433304272016</c:v>
                </c:pt>
                <c:pt idx="2">
                  <c:v>12.990176179264429</c:v>
                </c:pt>
                <c:pt idx="3">
                  <c:v>12.076656577626515</c:v>
                </c:pt>
                <c:pt idx="4">
                  <c:v>11.209529220790591</c:v>
                </c:pt>
                <c:pt idx="5">
                  <c:v>10.388985026680533</c:v>
                </c:pt>
                <c:pt idx="6">
                  <c:v>9.6147954202589982</c:v>
                </c:pt>
                <c:pt idx="7">
                  <c:v>8.8863603885882547</c:v>
                </c:pt>
                <c:pt idx="8">
                  <c:v>8.2027583075253787</c:v>
                </c:pt>
                <c:pt idx="9">
                  <c:v>7.5627958243577806</c:v>
                </c:pt>
                <c:pt idx="10">
                  <c:v>6.9650563731467026</c:v>
                </c:pt>
                <c:pt idx="11">
                  <c:v>6.4079462026404475</c:v>
                </c:pt>
                <c:pt idx="12">
                  <c:v>5.8897370906238491</c:v>
                </c:pt>
                <c:pt idx="13">
                  <c:v>5.408605189073894</c:v>
                </c:pt>
                <c:pt idx="14">
                  <c:v>4.9626656821583524</c:v>
                </c:pt>
                <c:pt idx="15">
                  <c:v>4.5500031390620324</c:v>
                </c:pt>
                <c:pt idx="16">
                  <c:v>4.1686976045790587</c:v>
                </c:pt>
                <c:pt idx="17">
                  <c:v>3.8168465937979064</c:v>
                </c:pt>
                <c:pt idx="18">
                  <c:v>3.4925832462944242</c:v>
                </c:pt>
                <c:pt idx="19">
                  <c:v>3.1940909543945759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14.81481481481482</c:v>
                </c:pt>
                <c:pt idx="1">
                  <c:v>13.698630136986306</c:v>
                </c:pt>
                <c:pt idx="2">
                  <c:v>12.650221378874118</c:v>
                </c:pt>
                <c:pt idx="3">
                  <c:v>11.667930692491682</c:v>
                </c:pt>
                <c:pt idx="4">
                  <c:v>10.749740662506513</c:v>
                </c:pt>
                <c:pt idx="5">
                  <c:v>9.8933447964221646</c:v>
                </c:pt>
                <c:pt idx="6">
                  <c:v>9.096213423727848</c:v>
                </c:pt>
                <c:pt idx="7">
                  <c:v>8.3556540356654239</c:v>
                </c:pt>
                <c:pt idx="8">
                  <c:v>7.6688654718880089</c:v>
                </c:pt>
                <c:pt idx="9">
                  <c:v>7.0329856801788875</c:v>
                </c:pt>
                <c:pt idx="10">
                  <c:v>6.4451330369303284</c:v>
                </c:pt>
                <c:pt idx="11">
                  <c:v>5.902441420158949</c:v>
                </c:pt>
                <c:pt idx="12">
                  <c:v>5.4020893775278145</c:v>
                </c:pt>
                <c:pt idx="13">
                  <c:v>4.9413238352541153</c:v>
                </c:pt>
                <c:pt idx="14">
                  <c:v>4.5174788569938507</c:v>
                </c:pt>
                <c:pt idx="15">
                  <c:v>4.1279899921665626</c:v>
                </c:pt>
                <c:pt idx="16">
                  <c:v>3.770404757772464</c:v>
                </c:pt>
                <c:pt idx="17">
                  <c:v>3.4423897829930312</c:v>
                </c:pt>
                <c:pt idx="18">
                  <c:v>3.1417351173445942</c:v>
                </c:pt>
                <c:pt idx="19">
                  <c:v>2.8663561655680168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14.678899082568805</c:v>
                </c:pt>
                <c:pt idx="1">
                  <c:v>13.456686291000876</c:v>
                </c:pt>
                <c:pt idx="2">
                  <c:v>12.327606132984068</c:v>
                </c:pt>
                <c:pt idx="3">
                  <c:v>11.285965196904819</c:v>
                </c:pt>
                <c:pt idx="4">
                  <c:v>10.326184816765107</c:v>
                </c:pt>
                <c:pt idx="5">
                  <c:v>9.4428433251107684</c:v>
                </c:pt>
                <c:pt idx="6">
                  <c:v>8.6307089503294492</c:v>
                </c:pt>
                <c:pt idx="7">
                  <c:v>7.8847644475087826</c:v>
                </c:pt>
                <c:pt idx="8">
                  <c:v>7.2002245400463076</c:v>
                </c:pt>
                <c:pt idx="9">
                  <c:v>6.5725472044010411</c:v>
                </c:pt>
                <c:pt idx="10">
                  <c:v>5.9974397630624683</c:v>
                </c:pt>
                <c:pt idx="11">
                  <c:v>5.4708606694414952</c:v>
                </c:pt>
                <c:pt idx="12">
                  <c:v>4.9890177796911734</c:v>
                </c:pt>
                <c:pt idx="13">
                  <c:v>4.5483638155968134</c:v>
                </c:pt>
                <c:pt idx="14">
                  <c:v>4.1455896334306264</c:v>
                </c:pt>
                <c:pt idx="15">
                  <c:v>3.7776158286974653</c:v>
                </c:pt>
                <c:pt idx="16">
                  <c:v>3.4415831277358238</c:v>
                </c:pt>
                <c:pt idx="17">
                  <c:v>3.1348419451840797</c:v>
                </c:pt>
                <c:pt idx="18">
                  <c:v>2.8549414218265388</c:v>
                </c:pt>
                <c:pt idx="19">
                  <c:v>2.5996182003429342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14.54545454545455</c:v>
                </c:pt>
                <c:pt idx="1">
                  <c:v>13.223140495867767</c:v>
                </c:pt>
                <c:pt idx="2">
                  <c:v>12.021036814425276</c:v>
                </c:pt>
                <c:pt idx="3">
                  <c:v>10.928215285841118</c:v>
                </c:pt>
                <c:pt idx="4">
                  <c:v>9.9347411689464789</c:v>
                </c:pt>
                <c:pt idx="5">
                  <c:v>9.0315828808604337</c:v>
                </c:pt>
                <c:pt idx="6">
                  <c:v>8.2105298916913014</c:v>
                </c:pt>
                <c:pt idx="7">
                  <c:v>7.4641180833557295</c:v>
                </c:pt>
                <c:pt idx="8">
                  <c:v>6.7855618939597528</c:v>
                </c:pt>
                <c:pt idx="9">
                  <c:v>6.1686926308725027</c:v>
                </c:pt>
                <c:pt idx="10">
                  <c:v>5.6079023917022743</c:v>
                </c:pt>
                <c:pt idx="11">
                  <c:v>5.0980930833657032</c:v>
                </c:pt>
                <c:pt idx="12">
                  <c:v>4.6346300757869932</c:v>
                </c:pt>
                <c:pt idx="13">
                  <c:v>4.2133000688972748</c:v>
                </c:pt>
                <c:pt idx="14">
                  <c:v>3.8302727899066134</c:v>
                </c:pt>
                <c:pt idx="15">
                  <c:v>3.4820661726423792</c:v>
                </c:pt>
                <c:pt idx="16">
                  <c:v>3.1655147024021688</c:v>
                </c:pt>
                <c:pt idx="17">
                  <c:v>2.8777406385474182</c:v>
                </c:pt>
                <c:pt idx="18">
                  <c:v>2.616127853224925</c:v>
                </c:pt>
                <c:pt idx="19">
                  <c:v>2.3782980483862954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9474560"/>
        <c:axId val="89476480"/>
        <c:axId val="89450240"/>
      </c:surfaceChart>
      <c:catAx>
        <c:axId val="89474560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9476480"/>
        <c:crosses val="autoZero"/>
        <c:auto val="1"/>
        <c:lblAlgn val="ctr"/>
        <c:lblOffset val="100"/>
        <c:tickMarkSkip val="2"/>
      </c:catAx>
      <c:valAx>
        <c:axId val="89476480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9474560"/>
        <c:crosses val="autoZero"/>
        <c:crossBetween val="midCat"/>
        <c:majorUnit val="4"/>
      </c:valAx>
      <c:serAx>
        <c:axId val="89450240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1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476480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6"/>
          <c:w val="0.10696249359362624"/>
          <c:h val="0.21350151423379768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15.414258188824663</c:v>
                </c:pt>
                <c:pt idx="1">
                  <c:v>15.212017493820117</c:v>
                </c:pt>
                <c:pt idx="2">
                  <c:v>14.99559504395585</c:v>
                </c:pt>
                <c:pt idx="3">
                  <c:v>14.764533376150478</c:v>
                </c:pt>
                <c:pt idx="4">
                  <c:v>14.518452862848354</c:v>
                </c:pt>
                <c:pt idx="5">
                  <c:v>14.257068017210205</c:v>
                </c:pt>
                <c:pt idx="6">
                  <c:v>13.980204160226007</c:v>
                </c:pt>
                <c:pt idx="7">
                  <c:v>13.687813953742133</c:v>
                </c:pt>
                <c:pt idx="8">
                  <c:v>13.379993207699657</c:v>
                </c:pt>
                <c:pt idx="9">
                  <c:v>13.056995287900641</c:v>
                </c:pt>
                <c:pt idx="10">
                  <c:v>12.719243392021944</c:v>
                </c:pt>
                <c:pt idx="11">
                  <c:v>12.367339936422876</c:v>
                </c:pt>
                <c:pt idx="12">
                  <c:v>12.00207231392447</c:v>
                </c:pt>
                <c:pt idx="13">
                  <c:v>11.624414350605724</c:v>
                </c:pt>
                <c:pt idx="14">
                  <c:v>11.235522911892755</c:v>
                </c:pt>
                <c:pt idx="15">
                  <c:v>10.836729284380777</c:v>
                </c:pt>
                <c:pt idx="16">
                  <c:v>10.429525184013231</c:v>
                </c:pt>
                <c:pt idx="17">
                  <c:v>10.015543501743366</c:v>
                </c:pt>
                <c:pt idx="18">
                  <c:v>9.596534177545422</c:v>
                </c:pt>
                <c:pt idx="19">
                  <c:v>9.1743358714741952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14.869888475836436</c:v>
                </c:pt>
                <c:pt idx="1">
                  <c:v>14.498006524102955</c:v>
                </c:pt>
                <c:pt idx="2">
                  <c:v>14.109845144449539</c:v>
                </c:pt>
                <c:pt idx="3">
                  <c:v>13.706187315608974</c:v>
                </c:pt>
                <c:pt idx="4">
                  <c:v>13.288025595394901</c:v>
                </c:pt>
                <c:pt idx="5">
                  <c:v>12.856561051838987</c:v>
                </c:pt>
                <c:pt idx="6">
                  <c:v>12.413196495261822</c:v>
                </c:pt>
                <c:pt idx="7">
                  <c:v>11.959523713152114</c:v>
                </c:pt>
                <c:pt idx="8">
                  <c:v>11.497304684750118</c:v>
                </c:pt>
                <c:pt idx="9">
                  <c:v>11.028447059033494</c:v>
                </c:pt>
                <c:pt idx="10">
                  <c:v>10.554974496599518</c:v>
                </c:pt>
                <c:pt idx="11">
                  <c:v>10.078992777441883</c:v>
                </c:pt>
                <c:pt idx="12">
                  <c:v>9.6026528366988568</c:v>
                </c:pt>
                <c:pt idx="13">
                  <c:v>9.128112085220998</c:v>
                </c:pt>
                <c:pt idx="14">
                  <c:v>8.657495482669562</c:v>
                </c:pt>
                <c:pt idx="15">
                  <c:v>8.192857846973828</c:v>
                </c:pt>
                <c:pt idx="16">
                  <c:v>7.7361488037590931</c:v>
                </c:pt>
                <c:pt idx="17">
                  <c:v>7.2891816106802985</c:v>
                </c:pt>
                <c:pt idx="18">
                  <c:v>6.8536068507235752</c:v>
                </c:pt>
                <c:pt idx="19">
                  <c:v>6.4308916979173834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14.362657091561976</c:v>
                </c:pt>
                <c:pt idx="1">
                  <c:v>13.848018002423398</c:v>
                </c:pt>
                <c:pt idx="2">
                  <c:v>13.322897063966559</c:v>
                </c:pt>
                <c:pt idx="3">
                  <c:v>12.789420591286886</c:v>
                </c:pt>
                <c:pt idx="4">
                  <c:v>12.24985977738636</c:v>
                </c:pt>
                <c:pt idx="5">
                  <c:v>11.706593491482289</c:v>
                </c:pt>
                <c:pt idx="6">
                  <c:v>11.1620670790365</c:v>
                </c:pt>
                <c:pt idx="7">
                  <c:v>10.618748647351417</c:v>
                </c:pt>
                <c:pt idx="8">
                  <c:v>10.079084482243672</c:v>
                </c:pt>
                <c:pt idx="9">
                  <c:v>9.5454552978224676</c:v>
                </c:pt>
                <c:pt idx="10">
                  <c:v>9.0201349672071167</c:v>
                </c:pt>
                <c:pt idx="11">
                  <c:v>8.5052532224481077</c:v>
                </c:pt>
                <c:pt idx="12">
                  <c:v>8.0027635624800517</c:v>
                </c:pt>
                <c:pt idx="13">
                  <c:v>7.5144172921947705</c:v>
                </c:pt>
                <c:pt idx="14">
                  <c:v>7.041744262198395</c:v>
                </c:pt>
                <c:pt idx="15">
                  <c:v>6.5860405174359355</c:v>
                </c:pt>
                <c:pt idx="16">
                  <c:v>6.1483627215322931</c:v>
                </c:pt>
                <c:pt idx="17">
                  <c:v>5.7295289254849004</c:v>
                </c:pt>
                <c:pt idx="18">
                  <c:v>5.3301250106538482</c:v>
                </c:pt>
                <c:pt idx="19">
                  <c:v>4.9505159657958275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13.888888888888889</c:v>
                </c:pt>
                <c:pt idx="1">
                  <c:v>13.253810470510269</c:v>
                </c:pt>
                <c:pt idx="2">
                  <c:v>12.619092687235787</c:v>
                </c:pt>
                <c:pt idx="3">
                  <c:v>11.987604816619649</c:v>
                </c:pt>
                <c:pt idx="4">
                  <c:v>11.362157991943116</c:v>
                </c:pt>
                <c:pt idx="5">
                  <c:v>10.745455787043115</c:v>
                </c:pt>
                <c:pt idx="6">
                  <c:v>10.140048828086922</c:v>
                </c:pt>
                <c:pt idx="7">
                  <c:v>9.5482949941670832</c:v>
                </c:pt>
                <c:pt idx="8">
                  <c:v>8.9723264247688963</c:v>
                </c:pt>
                <c:pt idx="9">
                  <c:v>8.4140241517280643</c:v>
                </c:pt>
                <c:pt idx="10">
                  <c:v>7.8750007510512692</c:v>
                </c:pt>
                <c:pt idx="11">
                  <c:v>7.3565909997565857</c:v>
                </c:pt>
                <c:pt idx="12">
                  <c:v>6.8598501539919026</c:v>
                </c:pt>
                <c:pt idx="13">
                  <c:v>6.3855591592491141</c:v>
                </c:pt>
                <c:pt idx="14">
                  <c:v>5.9342358751551316</c:v>
                </c:pt>
                <c:pt idx="15">
                  <c:v>5.5061512511243897</c:v>
                </c:pt>
                <c:pt idx="16">
                  <c:v>5.1013493224571924</c:v>
                </c:pt>
                <c:pt idx="17">
                  <c:v>4.7196699005846279</c:v>
                </c:pt>
                <c:pt idx="18">
                  <c:v>4.3607728933774546</c:v>
                </c:pt>
                <c:pt idx="19">
                  <c:v>4.0241632970163845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13.445378151260485</c:v>
                </c:pt>
                <c:pt idx="1">
                  <c:v>12.70849880857825</c:v>
                </c:pt>
                <c:pt idx="2">
                  <c:v>11.985916548056055</c:v>
                </c:pt>
                <c:pt idx="3">
                  <c:v>11.280395377857992</c:v>
                </c:pt>
                <c:pt idx="4">
                  <c:v>10.594419786668112</c:v>
                </c:pt>
                <c:pt idx="5">
                  <c:v>9.9301667231548159</c:v>
                </c:pt>
                <c:pt idx="6">
                  <c:v>9.2894872399864816</c:v>
                </c:pt>
                <c:pt idx="7">
                  <c:v>8.6738976661544136</c:v>
                </c:pt>
                <c:pt idx="8">
                  <c:v>8.0845797459070301</c:v>
                </c:pt>
                <c:pt idx="9">
                  <c:v>7.5223888384500421</c:v>
                </c:pt>
                <c:pt idx="10">
                  <c:v>6.9878690234388889</c:v>
                </c:pt>
                <c:pt idx="11">
                  <c:v>6.4812738067240865</c:v>
                </c:pt>
                <c:pt idx="12">
                  <c:v>6.0025910635927362</c:v>
                </c:pt>
                <c:pt idx="13">
                  <c:v>5.5515708809909468</c:v>
                </c:pt>
                <c:pt idx="14">
                  <c:v>5.1277550498196884</c:v>
                </c:pt>
                <c:pt idx="15">
                  <c:v>4.7305070954235111</c:v>
                </c:pt>
                <c:pt idx="16">
                  <c:v>4.3590419010732813</c:v>
                </c:pt>
                <c:pt idx="17">
                  <c:v>4.0124541595196845</c:v>
                </c:pt>
                <c:pt idx="18">
                  <c:v>3.689745068160827</c:v>
                </c:pt>
                <c:pt idx="19">
                  <c:v>3.3898468537554787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13.029315960912035</c:v>
                </c:pt>
                <c:pt idx="1">
                  <c:v>12.206286237412288</c:v>
                </c:pt>
                <c:pt idx="2">
                  <c:v>11.413245070904782</c:v>
                </c:pt>
                <c:pt idx="3">
                  <c:v>10.651981135341407</c:v>
                </c:pt>
                <c:pt idx="4">
                  <c:v>9.9238665765910365</c:v>
                </c:pt>
                <c:pt idx="5">
                  <c:v>9.2298696024789688</c:v>
                </c:pt>
                <c:pt idx="6">
                  <c:v>8.5705753033168879</c:v>
                </c:pt>
                <c:pt idx="7">
                  <c:v>7.9462130422304407</c:v>
                </c:pt>
                <c:pt idx="8">
                  <c:v>7.3566887106184495</c:v>
                </c:pt>
                <c:pt idx="9">
                  <c:v>6.8016201971954597</c:v>
                </c:pt>
                <c:pt idx="10">
                  <c:v>6.2803745482996609</c:v>
                </c:pt>
                <c:pt idx="11">
                  <c:v>5.7921054799020641</c:v>
                </c:pt>
                <c:pt idx="12">
                  <c:v>5.3357901162103074</c:v>
                </c:pt>
                <c:pt idx="13">
                  <c:v>4.9102640566030162</c:v>
                </c:pt>
                <c:pt idx="14">
                  <c:v>4.5142540960716353</c:v>
                </c:pt>
                <c:pt idx="15">
                  <c:v>4.1464081325568953</c:v>
                </c:pt>
                <c:pt idx="16">
                  <c:v>3.8053219796045181</c:v>
                </c:pt>
                <c:pt idx="17">
                  <c:v>3.4895629601666887</c:v>
                </c:pt>
                <c:pt idx="18">
                  <c:v>3.1976902855573734</c:v>
                </c:pt>
                <c:pt idx="19">
                  <c:v>2.9282723231457575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12.638230647709321</c:v>
                </c:pt>
                <c:pt idx="1">
                  <c:v>11.742257448994543</c:v>
                </c:pt>
                <c:pt idx="2">
                  <c:v>10.892801219993759</c:v>
                </c:pt>
                <c:pt idx="3">
                  <c:v>10.089888292324268</c:v>
                </c:pt>
                <c:pt idx="4">
                  <c:v>9.333143403865062</c:v>
                </c:pt>
                <c:pt idx="5">
                  <c:v>8.6218386452427289</c:v>
                </c:pt>
                <c:pt idx="6">
                  <c:v>7.9549434943807436</c:v>
                </c:pt>
                <c:pt idx="7">
                  <c:v>7.3311743316340809</c:v>
                </c:pt>
                <c:pt idx="8">
                  <c:v>6.7490421271773782</c:v>
                </c:pt>
                <c:pt idx="9">
                  <c:v>6.2068972939957474</c:v>
                </c:pt>
                <c:pt idx="10">
                  <c:v>5.7029709863304285</c:v>
                </c:pt>
                <c:pt idx="11">
                  <c:v>5.2354123823194438</c:v>
                </c:pt>
                <c:pt idx="12">
                  <c:v>4.8023217132932334</c:v>
                </c:pt>
                <c:pt idx="13">
                  <c:v>4.4017789873255824</c:v>
                </c:pt>
                <c:pt idx="14">
                  <c:v>4.0318685010589714</c:v>
                </c:pt>
                <c:pt idx="15">
                  <c:v>3.6906993437426694</c:v>
                </c:pt>
                <c:pt idx="16">
                  <c:v>3.3764221746024328</c:v>
                </c:pt>
                <c:pt idx="17">
                  <c:v>3.0872426037048077</c:v>
                </c:pt>
                <c:pt idx="18">
                  <c:v>2.8214315322826176</c:v>
                </c:pt>
                <c:pt idx="19">
                  <c:v>2.5773328158406699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12.26993865030675</c:v>
                </c:pt>
                <c:pt idx="1">
                  <c:v>11.312217194570135</c:v>
                </c:pt>
                <c:pt idx="2">
                  <c:v>10.417751849150953</c:v>
                </c:pt>
                <c:pt idx="3">
                  <c:v>9.5841439921793352</c:v>
                </c:pt>
                <c:pt idx="4">
                  <c:v>8.8087954060370173</c:v>
                </c:pt>
                <c:pt idx="5">
                  <c:v>8.0889663344501184</c:v>
                </c:pt>
                <c:pt idx="6">
                  <c:v>7.4218272480794445</c:v>
                </c:pt>
                <c:pt idx="7">
                  <c:v>6.8045041508866717</c:v>
                </c:pt>
                <c:pt idx="8">
                  <c:v>6.2341174989867216</c:v>
                </c:pt>
                <c:pt idx="9">
                  <c:v>5.7078149869093675</c:v>
                </c:pt>
                <c:pt idx="10">
                  <c:v>5.2227985881620684</c:v>
                </c:pt>
                <c:pt idx="11">
                  <c:v>4.7763463242826179</c:v>
                </c:pt>
                <c:pt idx="12">
                  <c:v>4.3658292864669681</c:v>
                </c:pt>
                <c:pt idx="13">
                  <c:v>3.9887244536465452</c:v>
                </c:pt>
                <c:pt idx="14">
                  <c:v>3.6426238474237396</c:v>
                </c:pt>
                <c:pt idx="15">
                  <c:v>3.3252405436839028</c:v>
                </c:pt>
                <c:pt idx="16">
                  <c:v>3.0344120282382527</c:v>
                </c:pt>
                <c:pt idx="17">
                  <c:v>2.7681013438679858</c:v>
                </c:pt>
                <c:pt idx="18">
                  <c:v>2.5243964321028853</c:v>
                </c:pt>
                <c:pt idx="19">
                  <c:v>2.3015080276542847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11.922503725782414</c:v>
                </c:pt>
                <c:pt idx="1">
                  <c:v>10.912563088255352</c:v>
                </c:pt>
                <c:pt idx="2">
                  <c:v>9.9824060094084537</c:v>
                </c:pt>
                <c:pt idx="3">
                  <c:v>9.1266794516234615</c:v>
                </c:pt>
                <c:pt idx="4">
                  <c:v>8.3402305302270268</c:v>
                </c:pt>
                <c:pt idx="5">
                  <c:v>7.6181282923467366</c:v>
                </c:pt>
                <c:pt idx="6">
                  <c:v>6.9556787048229989</c:v>
                </c:pt>
                <c:pt idx="7">
                  <c:v>6.3484338601858266</c:v>
                </c:pt>
                <c:pt idx="8">
                  <c:v>5.7921963361605862</c:v>
                </c:pt>
                <c:pt idx="9">
                  <c:v>5.2830195593137885</c:v>
                </c:pt>
                <c:pt idx="10">
                  <c:v>4.8172049334013876</c:v>
                </c:pt>
                <c:pt idx="11">
                  <c:v>4.3912964023498127</c:v>
                </c:pt>
                <c:pt idx="12">
                  <c:v>4.0020730299192664</c:v>
                </c:pt>
                <c:pt idx="13">
                  <c:v>3.646540095249172</c:v>
                </c:pt>
                <c:pt idx="14">
                  <c:v>3.3219191270959119</c:v>
                </c:pt>
                <c:pt idx="15">
                  <c:v>3.0256372304209402</c:v>
                </c:pt>
                <c:pt idx="16">
                  <c:v>2.7553159973503742</c:v>
                </c:pt>
                <c:pt idx="17">
                  <c:v>2.5087602403319953</c:v>
                </c:pt>
                <c:pt idx="18">
                  <c:v>2.2839467382381349</c:v>
                </c:pt>
                <c:pt idx="19">
                  <c:v>2.0790131457238239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11.594202898550725</c:v>
                </c:pt>
                <c:pt idx="1">
                  <c:v>10.540184453227953</c:v>
                </c:pt>
                <c:pt idx="2">
                  <c:v>9.5819858665708431</c:v>
                </c:pt>
                <c:pt idx="3">
                  <c:v>8.7108962423371317</c:v>
                </c:pt>
                <c:pt idx="4">
                  <c:v>7.9189965839428504</c:v>
                </c:pt>
                <c:pt idx="5">
                  <c:v>7.1990878035844048</c:v>
                </c:pt>
                <c:pt idx="6">
                  <c:v>6.5446252759858217</c:v>
                </c:pt>
                <c:pt idx="7">
                  <c:v>5.9496593418052921</c:v>
                </c:pt>
                <c:pt idx="8">
                  <c:v>5.4087812198229885</c:v>
                </c:pt>
                <c:pt idx="9">
                  <c:v>4.9170738362027206</c:v>
                </c:pt>
                <c:pt idx="10">
                  <c:v>4.4700671238206757</c:v>
                </c:pt>
                <c:pt idx="11">
                  <c:v>4.0636973852915137</c:v>
                </c:pt>
                <c:pt idx="12">
                  <c:v>3.6942703502650032</c:v>
                </c:pt>
                <c:pt idx="13">
                  <c:v>3.3584275911500021</c:v>
                </c:pt>
                <c:pt idx="14">
                  <c:v>3.053115991954547</c:v>
                </c:pt>
                <c:pt idx="15">
                  <c:v>2.7755599926859542</c:v>
                </c:pt>
                <c:pt idx="16">
                  <c:v>2.5232363569872356</c:v>
                </c:pt>
                <c:pt idx="17">
                  <c:v>2.2938512336247538</c:v>
                </c:pt>
                <c:pt idx="18">
                  <c:v>2.0853193032952304</c:v>
                </c:pt>
                <c:pt idx="19">
                  <c:v>1.8957448211774819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9707264"/>
        <c:axId val="89709184"/>
        <c:axId val="89695552"/>
      </c:surfaceChart>
      <c:catAx>
        <c:axId val="89707264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9709184"/>
        <c:crosses val="autoZero"/>
        <c:auto val="1"/>
        <c:lblAlgn val="ctr"/>
        <c:lblOffset val="100"/>
        <c:tickMarkSkip val="2"/>
      </c:catAx>
      <c:valAx>
        <c:axId val="89709184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9707264"/>
        <c:crosses val="autoZero"/>
        <c:crossBetween val="midCat"/>
        <c:majorUnit val="4"/>
      </c:valAx>
      <c:serAx>
        <c:axId val="89695552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709184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0696249359362624"/>
          <c:h val="0.21350151423379768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Sheet1!$B$164</c:f>
              <c:strCache>
                <c:ptCount val="1"/>
                <c:pt idx="0">
                  <c:v>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Sheet1!$B$165:$B$184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Sheet1!$C$164</c:f>
              <c:strCache>
                <c:ptCount val="1"/>
                <c:pt idx="0">
                  <c:v>10%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Sheet1!$C$165:$C$184</c:f>
              <c:numCache>
                <c:formatCode>General</c:formatCode>
                <c:ptCount val="20"/>
                <c:pt idx="0">
                  <c:v>14.545454545454545</c:v>
                </c:pt>
                <c:pt idx="1">
                  <c:v>14.285714285714285</c:v>
                </c:pt>
                <c:pt idx="2">
                  <c:v>14.010507880910682</c:v>
                </c:pt>
                <c:pt idx="3">
                  <c:v>13.719773623735207</c:v>
                </c:pt>
                <c:pt idx="4">
                  <c:v>13.413591321406413</c:v>
                </c:pt>
                <c:pt idx="5">
                  <c:v>13.092196887002883</c:v>
                </c:pt>
                <c:pt idx="6">
                  <c:v>12.755994879105854</c:v>
                </c:pt>
                <c:pt idx="7">
                  <c:v>12.40556823309864</c:v>
                </c:pt>
                <c:pt idx="8">
                  <c:v>12.041684440130179</c:v>
                </c:pt>
                <c:pt idx="9">
                  <c:v>11.665297491986948</c:v>
                </c:pt>
                <c:pt idx="10">
                  <c:v>11.277545026475659</c:v>
                </c:pt>
                <c:pt idx="11">
                  <c:v>10.879740278503229</c:v>
                </c:pt>
                <c:pt idx="12">
                  <c:v>10.473358661555206</c:v>
                </c:pt>
                <c:pt idx="13">
                  <c:v>10.060019061624192</c:v>
                </c:pt>
                <c:pt idx="14">
                  <c:v>9.6414602042790651</c:v>
                </c:pt>
                <c:pt idx="15">
                  <c:v>9.2195127346907917</c:v>
                </c:pt>
                <c:pt idx="16">
                  <c:v>8.7960679069638594</c:v>
                </c:pt>
                <c:pt idx="17">
                  <c:v>8.3730439902727767</c:v>
                </c:pt>
                <c:pt idx="18">
                  <c:v>7.9523516453465248</c:v>
                </c:pt>
                <c:pt idx="19">
                  <c:v>7.5358595916827316</c:v>
                </c:pt>
              </c:numCache>
            </c:numRef>
          </c:val>
        </c:ser>
        <c:ser>
          <c:idx val="2"/>
          <c:order val="2"/>
          <c:tx>
            <c:strRef>
              <c:f>Sheet1!$D$164</c:f>
              <c:strCache>
                <c:ptCount val="1"/>
                <c:pt idx="0">
                  <c:v>20%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Sheet1!$D$165:$D$184</c:f>
              <c:numCache>
                <c:formatCode>General</c:formatCode>
                <c:ptCount val="20"/>
                <c:pt idx="0">
                  <c:v>13.333333333333332</c:v>
                </c:pt>
                <c:pt idx="1">
                  <c:v>12.90322580645161</c:v>
                </c:pt>
                <c:pt idx="2">
                  <c:v>12.46105919003115</c:v>
                </c:pt>
                <c:pt idx="3">
                  <c:v>12.008405884118881</c:v>
                </c:pt>
                <c:pt idx="4">
                  <c:v>11.547010767587537</c:v>
                </c:pt>
                <c:pt idx="5">
                  <c:v>11.078767265566357</c:v>
                </c:pt>
                <c:pt idx="6">
                  <c:v>10.6056882017817</c:v>
                </c:pt>
                <c:pt idx="7">
                  <c:v>10.129872307134889</c:v>
                </c:pt>
                <c:pt idx="8">
                  <c:v>9.653467521551681</c:v>
                </c:pt>
                <c:pt idx="9">
                  <c:v>9.1786324288856598</c:v>
                </c:pt>
                <c:pt idx="10">
                  <c:v>8.7074972851502057</c:v>
                </c:pt>
                <c:pt idx="11">
                  <c:v>8.2421261268332131</c:v>
                </c:pt>
                <c:pt idx="12">
                  <c:v>7.7844813759037512</c:v>
                </c:pt>
                <c:pt idx="13">
                  <c:v>7.3363921982469495</c:v>
                </c:pt>
                <c:pt idx="14">
                  <c:v>6.8995276381147468</c:v>
                </c:pt>
                <c:pt idx="15">
                  <c:v>6.4753752646761225</c:v>
                </c:pt>
                <c:pt idx="16">
                  <c:v>6.0652257534256062</c:v>
                </c:pt>
                <c:pt idx="17">
                  <c:v>5.6701635110849447</c:v>
                </c:pt>
                <c:pt idx="18">
                  <c:v>5.291063161314173</c:v>
                </c:pt>
                <c:pt idx="19">
                  <c:v>4.9285914589474515</c:v>
                </c:pt>
              </c:numCache>
            </c:numRef>
          </c:val>
        </c:ser>
        <c:ser>
          <c:idx val="3"/>
          <c:order val="3"/>
          <c:tx>
            <c:strRef>
              <c:f>Sheet1!$E$164</c:f>
              <c:strCache>
                <c:ptCount val="1"/>
                <c:pt idx="0">
                  <c:v>30%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Sheet1!$E$165:$E$184</c:f>
              <c:numCache>
                <c:formatCode>General</c:formatCode>
                <c:ptCount val="20"/>
                <c:pt idx="0">
                  <c:v>12.30769230769231</c:v>
                </c:pt>
                <c:pt idx="1">
                  <c:v>11.764705882352942</c:v>
                </c:pt>
                <c:pt idx="2">
                  <c:v>11.220196353436183</c:v>
                </c:pt>
                <c:pt idx="3">
                  <c:v>10.676631522754569</c:v>
                </c:pt>
                <c:pt idx="4">
                  <c:v>10.136462121308108</c:v>
                </c:pt>
                <c:pt idx="5">
                  <c:v>9.6020778896553178</c:v>
                </c:pt>
                <c:pt idx="6">
                  <c:v>9.0757659691221981</c:v>
                </c:pt>
                <c:pt idx="7">
                  <c:v>8.5596731137874862</c:v>
                </c:pt>
                <c:pt idx="8">
                  <c:v>8.0557729923369035</c:v>
                </c:pt>
                <c:pt idx="9">
                  <c:v>7.5658395389163315</c:v>
                </c:pt>
                <c:pt idx="10">
                  <c:v>7.0914269611922789</c:v>
                </c:pt>
                <c:pt idx="11">
                  <c:v>6.633856651893816</c:v>
                </c:pt>
                <c:pt idx="12">
                  <c:v>6.1942109054304932</c:v>
                </c:pt>
                <c:pt idx="13">
                  <c:v>5.7733330374532459</c:v>
                </c:pt>
                <c:pt idx="14">
                  <c:v>5.3718332596201011</c:v>
                </c:pt>
                <c:pt idx="15">
                  <c:v>4.990099484110841</c:v>
                </c:pt>
                <c:pt idx="16">
                  <c:v>4.6283121251206962</c:v>
                </c:pt>
                <c:pt idx="17">
                  <c:v>4.2864619239016761</c:v>
                </c:pt>
                <c:pt idx="18">
                  <c:v>3.9643698414119415</c:v>
                </c:pt>
                <c:pt idx="19">
                  <c:v>3.6617081267726821</c:v>
                </c:pt>
              </c:numCache>
            </c:numRef>
          </c:val>
        </c:ser>
        <c:ser>
          <c:idx val="4"/>
          <c:order val="4"/>
          <c:tx>
            <c:strRef>
              <c:f>Sheet1!$F$164</c:f>
              <c:strCache>
                <c:ptCount val="1"/>
                <c:pt idx="0">
                  <c:v>40%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Sheet1!$F$165:$F$184</c:f>
              <c:numCache>
                <c:formatCode>General</c:formatCode>
                <c:ptCount val="20"/>
                <c:pt idx="0">
                  <c:v>11.428571428571429</c:v>
                </c:pt>
                <c:pt idx="1">
                  <c:v>10.810810810810811</c:v>
                </c:pt>
                <c:pt idx="2">
                  <c:v>10.204081632653061</c:v>
                </c:pt>
                <c:pt idx="3">
                  <c:v>9.610764055742429</c:v>
                </c:pt>
                <c:pt idx="4">
                  <c:v>9.0330156722821897</c:v>
                </c:pt>
                <c:pt idx="5">
                  <c:v>8.4727452965672647</c:v>
                </c:pt>
                <c:pt idx="6">
                  <c:v>7.9315947542018579</c:v>
                </c:pt>
                <c:pt idx="7">
                  <c:v>7.4109286964535812</c:v>
                </c:pt>
                <c:pt idx="8">
                  <c:v>6.9118320926876917</c:v>
                </c:pt>
                <c:pt idx="9">
                  <c:v>6.4351147408033986</c:v>
                </c:pt>
                <c:pt idx="10">
                  <c:v>5.9813218986374483</c:v>
                </c:pt>
                <c:pt idx="11">
                  <c:v>5.5507499843357557</c:v>
                </c:pt>
                <c:pt idx="12">
                  <c:v>5.1434662188288538</c:v>
                </c:pt>
                <c:pt idx="13">
                  <c:v>4.7593310806543023</c:v>
                </c:pt>
                <c:pt idx="14">
                  <c:v>4.3980225000651965</c:v>
                </c:pt>
                <c:pt idx="15">
                  <c:v>4.0590608210367218</c:v>
                </c:pt>
                <c:pt idx="16">
                  <c:v>3.7418336914048038</c:v>
                </c:pt>
                <c:pt idx="17">
                  <c:v>3.4456201889272506</c:v>
                </c:pt>
                <c:pt idx="18">
                  <c:v>3.1696136425171244</c:v>
                </c:pt>
                <c:pt idx="19">
                  <c:v>2.9129427537387089</c:v>
                </c:pt>
              </c:numCache>
            </c:numRef>
          </c:val>
        </c:ser>
        <c:ser>
          <c:idx val="5"/>
          <c:order val="5"/>
          <c:tx>
            <c:strRef>
              <c:f>Sheet1!$G$164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Sheet1!$G$165:$G$184</c:f>
              <c:numCache>
                <c:formatCode>General</c:formatCode>
                <c:ptCount val="20"/>
                <c:pt idx="0">
                  <c:v>10.666666666666666</c:v>
                </c:pt>
                <c:pt idx="1">
                  <c:v>10</c:v>
                </c:pt>
                <c:pt idx="2">
                  <c:v>9.3567251461988299</c:v>
                </c:pt>
                <c:pt idx="3">
                  <c:v>8.7383943200436907</c:v>
                </c:pt>
                <c:pt idx="4">
                  <c:v>8.1462247339748455</c:v>
                </c:pt>
                <c:pt idx="5">
                  <c:v>7.5811059885999095</c:v>
                </c:pt>
                <c:pt idx="6">
                  <c:v>7.0436145012174416</c:v>
                </c:pt>
                <c:pt idx="7">
                  <c:v>6.5340336782881092</c:v>
                </c:pt>
                <c:pt idx="8">
                  <c:v>6.0523784710678932</c:v>
                </c:pt>
                <c:pt idx="9">
                  <c:v>5.5984229698765295</c:v>
                </c:pt>
                <c:pt idx="10">
                  <c:v>5.1717297759435397</c:v>
                </c:pt>
                <c:pt idx="11">
                  <c:v>4.7716800226025597</c:v>
                </c:pt>
                <c:pt idx="12">
                  <c:v>4.3975030819266525</c:v>
                </c:pt>
                <c:pt idx="13">
                  <c:v>4.048305172411327</c:v>
                </c:pt>
                <c:pt idx="14">
                  <c:v>3.723096264306252</c:v>
                </c:pt>
                <c:pt idx="15">
                  <c:v>3.4208148510535272</c:v>
                </c:pt>
                <c:pt idx="16">
                  <c:v>3.140350310559664</c:v>
                </c:pt>
                <c:pt idx="17">
                  <c:v>2.8805627141851429</c:v>
                </c:pt>
                <c:pt idx="18">
                  <c:v>2.6403000523417113</c:v>
                </c:pt>
                <c:pt idx="19">
                  <c:v>2.4184129333633253</c:v>
                </c:pt>
              </c:numCache>
            </c:numRef>
          </c:val>
        </c:ser>
        <c:ser>
          <c:idx val="6"/>
          <c:order val="6"/>
          <c:tx>
            <c:strRef>
              <c:f>Sheet1!$H$164</c:f>
              <c:strCache>
                <c:ptCount val="1"/>
                <c:pt idx="0">
                  <c:v>60%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Sheet1!$H$165:$H$184</c:f>
              <c:numCache>
                <c:formatCode>General</c:formatCode>
                <c:ptCount val="20"/>
                <c:pt idx="0">
                  <c:v>10</c:v>
                </c:pt>
                <c:pt idx="1">
                  <c:v>9.3023255813953476</c:v>
                </c:pt>
                <c:pt idx="2">
                  <c:v>8.639308855291576</c:v>
                </c:pt>
                <c:pt idx="3">
                  <c:v>8.0112157019827741</c:v>
                </c:pt>
                <c:pt idx="4">
                  <c:v>7.4179849044007167</c:v>
                </c:pt>
                <c:pt idx="5">
                  <c:v>6.8592633494125872</c:v>
                </c:pt>
                <c:pt idx="6">
                  <c:v>6.3344430749730396</c:v>
                </c:pt>
                <c:pt idx="7">
                  <c:v>5.8426988021722481</c:v>
                </c:pt>
                <c:pt idx="8">
                  <c:v>5.3830248032705255</c:v>
                </c:pt>
                <c:pt idx="9">
                  <c:v>4.9542701831504834</c:v>
                </c:pt>
                <c:pt idx="10">
                  <c:v>4.5551718760565132</c:v>
                </c:pt>
                <c:pt idx="11">
                  <c:v>4.1843848697727051</c:v>
                </c:pt>
                <c:pt idx="12">
                  <c:v>3.8405093571714786</c:v>
                </c:pt>
                <c:pt idx="13">
                  <c:v>3.5221146755387012</c:v>
                </c:pt>
                <c:pt idx="14">
                  <c:v>3.227760025386389</c:v>
                </c:pt>
                <c:pt idx="15">
                  <c:v>2.95601206301389</c:v>
                </c:pt>
                <c:pt idx="16">
                  <c:v>2.7054595368922851</c:v>
                </c:pt>
                <c:pt idx="17">
                  <c:v>2.4747251900534817</c:v>
                </c:pt>
                <c:pt idx="18">
                  <c:v>2.2624751826083278</c:v>
                </c:pt>
                <c:pt idx="19">
                  <c:v>2.0674263039725926</c:v>
                </c:pt>
              </c:numCache>
            </c:numRef>
          </c:val>
        </c:ser>
        <c:ser>
          <c:idx val="7"/>
          <c:order val="7"/>
          <c:tx>
            <c:strRef>
              <c:f>Sheet1!$I$164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Sheet1!$I$165:$I$184</c:f>
              <c:numCache>
                <c:formatCode>General</c:formatCode>
                <c:ptCount val="20"/>
                <c:pt idx="0">
                  <c:v>9.4117647058823533</c:v>
                </c:pt>
                <c:pt idx="1">
                  <c:v>8.695652173913043</c:v>
                </c:pt>
                <c:pt idx="2">
                  <c:v>8.0240722166499499</c:v>
                </c:pt>
                <c:pt idx="3">
                  <c:v>7.3957659240085043</c:v>
                </c:pt>
                <c:pt idx="4">
                  <c:v>6.8092640036770007</c:v>
                </c:pt>
                <c:pt idx="5">
                  <c:v>6.2629319759472084</c:v>
                </c:pt>
                <c:pt idx="6">
                  <c:v>5.7550118779848249</c:v>
                </c:pt>
                <c:pt idx="7">
                  <c:v>5.2836599902184895</c:v>
                </c:pt>
                <c:pt idx="8">
                  <c:v>4.8469803252289481</c:v>
                </c:pt>
                <c:pt idx="9">
                  <c:v>4.4430538088365958</c:v>
                </c:pt>
                <c:pt idx="10">
                  <c:v>4.0699632335674627</c:v>
                </c:pt>
                <c:pt idx="11">
                  <c:v>3.7258141783356424</c:v>
                </c:pt>
                <c:pt idx="12">
                  <c:v>3.4087521686466795</c:v>
                </c:pt>
                <c:pt idx="13">
                  <c:v>3.1169764034427581</c:v>
                </c:pt>
                <c:pt idx="14">
                  <c:v>2.8487504027628083</c:v>
                </c:pt>
                <c:pt idx="15">
                  <c:v>2.6024099394945228</c:v>
                </c:pt>
                <c:pt idx="16">
                  <c:v>2.376368613117771</c:v>
                </c:pt>
                <c:pt idx="17">
                  <c:v>2.1691214074320593</c:v>
                </c:pt>
                <c:pt idx="18">
                  <c:v>1.9792465511849882</c:v>
                </c:pt>
                <c:pt idx="19">
                  <c:v>1.8054059730300032</c:v>
                </c:pt>
              </c:numCache>
            </c:numRef>
          </c:val>
        </c:ser>
        <c:ser>
          <c:idx val="8"/>
          <c:order val="8"/>
          <c:tx>
            <c:strRef>
              <c:f>Sheet1!$J$164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Sheet1!$J$165:$J$184</c:f>
              <c:numCache>
                <c:formatCode>General</c:formatCode>
                <c:ptCount val="20"/>
                <c:pt idx="0">
                  <c:v>8.8888888888888893</c:v>
                </c:pt>
                <c:pt idx="1">
                  <c:v>8.1632653061224474</c:v>
                </c:pt>
                <c:pt idx="2">
                  <c:v>7.4906367041198498</c:v>
                </c:pt>
                <c:pt idx="3">
                  <c:v>6.868131868131865</c:v>
                </c:pt>
                <c:pt idx="4">
                  <c:v>6.2928701780882239</c:v>
                </c:pt>
                <c:pt idx="5">
                  <c:v>5.7619950331602796</c:v>
                </c:pt>
                <c:pt idx="6">
                  <c:v>5.2727014844236457</c:v>
                </c:pt>
                <c:pt idx="7">
                  <c:v>4.8222585424019471</c:v>
                </c:pt>
                <c:pt idx="8">
                  <c:v>4.4080266798106935</c:v>
                </c:pt>
                <c:pt idx="9">
                  <c:v>4.0274710724866383</c:v>
                </c:pt>
                <c:pt idx="10">
                  <c:v>3.6781711201995106</c:v>
                </c:pt>
                <c:pt idx="11">
                  <c:v>3.3578267700132995</c:v>
                </c:pt>
                <c:pt idx="12">
                  <c:v>3.0642621334462086</c:v>
                </c:pt>
                <c:pt idx="13">
                  <c:v>2.7954268493160734</c:v>
                </c:pt>
                <c:pt idx="14">
                  <c:v>2.5493956004133893</c:v>
                </c:pt>
                <c:pt idx="15">
                  <c:v>2.3243661467716374</c:v>
                </c:pt>
                <c:pt idx="16">
                  <c:v>2.1186561933520287</c:v>
                </c:pt>
                <c:pt idx="17">
                  <c:v>1.9306993668781367</c:v>
                </c:pt>
                <c:pt idx="18">
                  <c:v>1.7590405363094035</c:v>
                </c:pt>
                <c:pt idx="19">
                  <c:v>1.6023306746099244</c:v>
                </c:pt>
              </c:numCache>
            </c:numRef>
          </c:val>
        </c:ser>
        <c:ser>
          <c:idx val="9"/>
          <c:order val="9"/>
          <c:tx>
            <c:strRef>
              <c:f>Sheet1!$K$164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Sheet1!$K$165:$K$184</c:f>
              <c:numCache>
                <c:formatCode>General</c:formatCode>
                <c:ptCount val="20"/>
                <c:pt idx="0">
                  <c:v>8.4210526315789469</c:v>
                </c:pt>
                <c:pt idx="1">
                  <c:v>7.6923076923076916</c:v>
                </c:pt>
                <c:pt idx="2">
                  <c:v>7.0237050043898144</c:v>
                </c:pt>
                <c:pt idx="3">
                  <c:v>6.4107700937575105</c:v>
                </c:pt>
                <c:pt idx="4">
                  <c:v>5.849278710818969</c:v>
                </c:pt>
                <c:pt idx="5">
                  <c:v>5.3352575829015638</c:v>
                </c:pt>
                <c:pt idx="6">
                  <c:v>4.864981854529864</c:v>
                </c:pt>
                <c:pt idx="7">
                  <c:v>4.4349698950640075</c:v>
                </c:pt>
                <c:pt idx="8">
                  <c:v>4.0419760649243868</c:v>
                </c:pt>
                <c:pt idx="9">
                  <c:v>3.6829819481596755</c:v>
                </c:pt>
                <c:pt idx="10">
                  <c:v>3.3551864819894073</c:v>
                </c:pt>
                <c:pt idx="11">
                  <c:v>3.0559953440058423</c:v>
                </c:pt>
                <c:pt idx="12">
                  <c:v>2.7830098952793425</c:v>
                </c:pt>
                <c:pt idx="13">
                  <c:v>2.5340159226331997</c:v>
                </c:pt>
                <c:pt idx="14">
                  <c:v>2.3069723755373897</c:v>
                </c:pt>
                <c:pt idx="15">
                  <c:v>2.1000002519486878</c:v>
                </c:pt>
                <c:pt idx="16">
                  <c:v>1.9113717524315763</c:v>
                </c:pt>
                <c:pt idx="17">
                  <c:v>1.7394997924188138</c:v>
                </c:pt>
                <c:pt idx="18">
                  <c:v>1.5829279378917489</c:v>
                </c:pt>
                <c:pt idx="19">
                  <c:v>1.440320809474797</c:v>
                </c:pt>
              </c:numCache>
            </c:numRef>
          </c:val>
        </c:ser>
        <c:ser>
          <c:idx val="10"/>
          <c:order val="10"/>
          <c:tx>
            <c:strRef>
              <c:f>Sheet1!$L$164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Sheet1!$A$165:$A$184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1.6105100000000008</c:v>
                </c:pt>
                <c:pt idx="6">
                  <c:v>1.7715610000000011</c:v>
                </c:pt>
                <c:pt idx="7">
                  <c:v>1.9487171000000014</c:v>
                </c:pt>
                <c:pt idx="8">
                  <c:v>2.1435888100000016</c:v>
                </c:pt>
                <c:pt idx="9">
                  <c:v>2.3579476910000019</c:v>
                </c:pt>
                <c:pt idx="10">
                  <c:v>2.5937424601000023</c:v>
                </c:pt>
                <c:pt idx="11">
                  <c:v>2.8531167061100029</c:v>
                </c:pt>
                <c:pt idx="12">
                  <c:v>3.1384283767210035</c:v>
                </c:pt>
                <c:pt idx="13">
                  <c:v>3.4522712143931042</c:v>
                </c:pt>
                <c:pt idx="14">
                  <c:v>3.7974983358324148</c:v>
                </c:pt>
                <c:pt idx="15">
                  <c:v>4.1772481694156562</c:v>
                </c:pt>
                <c:pt idx="16">
                  <c:v>4.594972986357222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6.1159090448414632</c:v>
                </c:pt>
              </c:numCache>
            </c:numRef>
          </c:cat>
          <c:val>
            <c:numRef>
              <c:f>Sheet1!$L$165:$L$184</c:f>
              <c:numCache>
                <c:formatCode>General</c:formatCode>
                <c:ptCount val="20"/>
                <c:pt idx="0">
                  <c:v>8</c:v>
                </c:pt>
                <c:pt idx="1">
                  <c:v>7.2727272727272725</c:v>
                </c:pt>
                <c:pt idx="2">
                  <c:v>6.6115702479338836</c:v>
                </c:pt>
                <c:pt idx="3">
                  <c:v>6.0105184072126203</c:v>
                </c:pt>
                <c:pt idx="4">
                  <c:v>5.4641076429205633</c:v>
                </c:pt>
                <c:pt idx="5">
                  <c:v>4.9673705844732394</c:v>
                </c:pt>
                <c:pt idx="6">
                  <c:v>4.5157914404302169</c:v>
                </c:pt>
                <c:pt idx="7">
                  <c:v>4.1052649458456507</c:v>
                </c:pt>
                <c:pt idx="8">
                  <c:v>3.7320590416778647</c:v>
                </c:pt>
                <c:pt idx="9">
                  <c:v>3.3927809469798764</c:v>
                </c:pt>
                <c:pt idx="10">
                  <c:v>3.0843463154362514</c:v>
                </c:pt>
                <c:pt idx="11">
                  <c:v>2.8039511958511372</c:v>
                </c:pt>
                <c:pt idx="12">
                  <c:v>2.5490465416828516</c:v>
                </c:pt>
                <c:pt idx="13">
                  <c:v>2.3173150378935015</c:v>
                </c:pt>
                <c:pt idx="14">
                  <c:v>2.1066500344486374</c:v>
                </c:pt>
                <c:pt idx="15">
                  <c:v>1.9151363949533067</c:v>
                </c:pt>
                <c:pt idx="16">
                  <c:v>1.741033086321188</c:v>
                </c:pt>
                <c:pt idx="17">
                  <c:v>1.58275735120108</c:v>
                </c:pt>
                <c:pt idx="18">
                  <c:v>1.4388703192737089</c:v>
                </c:pt>
                <c:pt idx="19">
                  <c:v>1.3080639266124625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9882624"/>
        <c:axId val="89884544"/>
        <c:axId val="89863040"/>
      </c:surfaceChart>
      <c:catAx>
        <c:axId val="89882624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9884544"/>
        <c:crosses val="autoZero"/>
        <c:auto val="1"/>
        <c:lblAlgn val="ctr"/>
        <c:lblOffset val="100"/>
        <c:tickMarkSkip val="2"/>
      </c:catAx>
      <c:valAx>
        <c:axId val="89884544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9882624"/>
        <c:crosses val="autoZero"/>
        <c:crossBetween val="midCat"/>
        <c:majorUnit val="4"/>
      </c:valAx>
      <c:serAx>
        <c:axId val="89863040"/>
        <c:scaling>
          <c:orientation val="minMax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t (transactional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51"/>
              <c:y val="0.19240440137290629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884544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0696249359362624"/>
          <c:h val="0.21350151423379768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1796602150766306"/>
          <c:y val="4.3063618632643616E-2"/>
          <c:w val="0.69144132171657302"/>
          <c:h val="0.7396965115756245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Algorithm A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2.6619999999999999</c:v>
                </c:pt>
                <c:pt idx="1">
                  <c:v>2.6819999999999999</c:v>
                </c:pt>
                <c:pt idx="2">
                  <c:v>2.702</c:v>
                </c:pt>
                <c:pt idx="3">
                  <c:v>2.722</c:v>
                </c:pt>
                <c:pt idx="4">
                  <c:v>2.742</c:v>
                </c:pt>
                <c:pt idx="5">
                  <c:v>2.762</c:v>
                </c:pt>
                <c:pt idx="6">
                  <c:v>2.782</c:v>
                </c:pt>
                <c:pt idx="7">
                  <c:v>2.8019999999999987</c:v>
                </c:pt>
                <c:pt idx="8">
                  <c:v>2.8219999999999987</c:v>
                </c:pt>
                <c:pt idx="9">
                  <c:v>2.8419999999999987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Algorithm B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3.15</c:v>
                </c:pt>
                <c:pt idx="1">
                  <c:v>3.3075000000000001</c:v>
                </c:pt>
                <c:pt idx="2">
                  <c:v>3.4728749999999984</c:v>
                </c:pt>
                <c:pt idx="3">
                  <c:v>3.6465187500000011</c:v>
                </c:pt>
                <c:pt idx="4">
                  <c:v>3.8288446874999997</c:v>
                </c:pt>
                <c:pt idx="5">
                  <c:v>4.0202869218749981</c:v>
                </c:pt>
                <c:pt idx="6">
                  <c:v>4.221301267968748</c:v>
                </c:pt>
                <c:pt idx="7">
                  <c:v>4.4323663313671915</c:v>
                </c:pt>
                <c:pt idx="8">
                  <c:v>4.6539846479355411</c:v>
                </c:pt>
                <c:pt idx="9">
                  <c:v>4.8866838803323303</c:v>
                </c:pt>
              </c:numCache>
            </c:numRef>
          </c:yVal>
        </c:ser>
        <c:axId val="79981952"/>
        <c:axId val="80008704"/>
      </c:scatterChart>
      <c:valAx>
        <c:axId val="79981952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#cores</a:t>
                </a:r>
              </a:p>
            </c:rich>
          </c:tx>
          <c:layout/>
        </c:title>
        <c:numFmt formatCode="General" sourceLinked="1"/>
        <c:tickLblPos val="nextTo"/>
        <c:crossAx val="80008704"/>
        <c:crosses val="autoZero"/>
        <c:crossBetween val="midCat"/>
      </c:valAx>
      <c:valAx>
        <c:axId val="800087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b="0" i="0" baseline="0" dirty="0" smtClean="0"/>
                  <a:t>Normalized execution time</a:t>
                </a:r>
                <a:endParaRPr lang="en-GB" sz="1800" b="0" i="0" baseline="0" dirty="0"/>
              </a:p>
            </c:rich>
          </c:tx>
          <c:layout>
            <c:manualLayout>
              <c:xMode val="edge"/>
              <c:yMode val="edge"/>
              <c:x val="5.1311862259421415E-2"/>
              <c:y val="4.8450786314388324E-2"/>
            </c:manualLayout>
          </c:layout>
        </c:title>
        <c:numFmt formatCode="General" sourceLinked="1"/>
        <c:tickLblPos val="nextTo"/>
        <c:crossAx val="79981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701630351001223"/>
          <c:y val="0.4844978947627398"/>
          <c:w val="0.21589685252420038"/>
          <c:h val="0.14952189947290626"/>
        </c:manualLayout>
      </c:layout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2179660215076632"/>
          <c:y val="4.3063618632643651E-2"/>
          <c:w val="0.69144132171657302"/>
          <c:h val="0.73969651157562477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Algorithm A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0.37565740045078883</c:v>
                </c:pt>
                <c:pt idx="1">
                  <c:v>0.70000000000000018</c:v>
                </c:pt>
                <c:pt idx="2">
                  <c:v>1.2</c:v>
                </c:pt>
                <c:pt idx="3">
                  <c:v>1.9000000000000001</c:v>
                </c:pt>
                <c:pt idx="4">
                  <c:v>2.2000000000000002</c:v>
                </c:pt>
                <c:pt idx="5">
                  <c:v>2.2200000000000002</c:v>
                </c:pt>
                <c:pt idx="6">
                  <c:v>2.23</c:v>
                </c:pt>
                <c:pt idx="7">
                  <c:v>2.2400000000000002</c:v>
                </c:pt>
                <c:pt idx="8">
                  <c:v>1.2</c:v>
                </c:pt>
                <c:pt idx="9">
                  <c:v>1.1000000000000001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Algorithm B</c:v>
                </c:pt>
              </c:strCache>
            </c:strRef>
          </c:tx>
          <c:xVal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0.31746031746031755</c:v>
                </c:pt>
                <c:pt idx="1">
                  <c:v>0.5</c:v>
                </c:pt>
                <c:pt idx="2">
                  <c:v>0.8</c:v>
                </c:pt>
                <c:pt idx="3">
                  <c:v>1.1000000000000001</c:v>
                </c:pt>
                <c:pt idx="4">
                  <c:v>1.1499999999999995</c:v>
                </c:pt>
                <c:pt idx="5">
                  <c:v>1.2</c:v>
                </c:pt>
                <c:pt idx="6">
                  <c:v>1.25</c:v>
                </c:pt>
                <c:pt idx="7">
                  <c:v>1.26</c:v>
                </c:pt>
                <c:pt idx="8">
                  <c:v>1.28</c:v>
                </c:pt>
                <c:pt idx="9">
                  <c:v>1.29</c:v>
                </c:pt>
              </c:numCache>
            </c:numRef>
          </c:yVal>
        </c:ser>
        <c:axId val="83107200"/>
        <c:axId val="83113472"/>
      </c:scatterChart>
      <c:valAx>
        <c:axId val="83107200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#cores</a:t>
                </a:r>
              </a:p>
            </c:rich>
          </c:tx>
          <c:layout/>
        </c:title>
        <c:numFmt formatCode="General" sourceLinked="1"/>
        <c:tickLblPos val="nextTo"/>
        <c:crossAx val="83113472"/>
        <c:crosses val="autoZero"/>
        <c:crossBetween val="midCat"/>
      </c:valAx>
      <c:valAx>
        <c:axId val="83113472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b="0" i="0" baseline="0" dirty="0" smtClean="0"/>
                  <a:t>Speedup over sequential</a:t>
                </a:r>
                <a:endParaRPr lang="en-GB" sz="1800" b="0" i="0" baseline="0" dirty="0"/>
              </a:p>
            </c:rich>
          </c:tx>
          <c:layout>
            <c:manualLayout>
              <c:xMode val="edge"/>
              <c:yMode val="edge"/>
              <c:x val="5.1311802635565777E-2"/>
              <c:y val="9.9628879290963993E-2"/>
            </c:manualLayout>
          </c:layout>
        </c:title>
        <c:numFmt formatCode="General" sourceLinked="1"/>
        <c:tickLblPos val="nextTo"/>
        <c:crossAx val="83107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701630351001223"/>
          <c:y val="0.4844978947627398"/>
          <c:w val="0.21589685252420046"/>
          <c:h val="0.14952189947290631"/>
        </c:manualLayout>
      </c:layout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3.3684210526315841</c:v>
                </c:pt>
                <c:pt idx="1">
                  <c:v>3.3160621761657936</c:v>
                </c:pt>
                <c:pt idx="2">
                  <c:v>3.2603158430973069</c:v>
                </c:pt>
                <c:pt idx="3">
                  <c:v>3.201120392137252</c:v>
                </c:pt>
                <c:pt idx="4">
                  <c:v>3.1384395090303689</c:v>
                </c:pt>
                <c:pt idx="5">
                  <c:v>3.072265935339356</c:v>
                </c:pt>
                <c:pt idx="6">
                  <c:v>3.0026249979884754</c:v>
                </c:pt>
                <c:pt idx="7">
                  <c:v>2.9295778062289632</c:v>
                </c:pt>
                <c:pt idx="8">
                  <c:v>2.8532239502259391</c:v>
                </c:pt>
                <c:pt idx="9">
                  <c:v>2.7737035307694402</c:v>
                </c:pt>
                <c:pt idx="10">
                  <c:v>2.691198354758451</c:v>
                </c:pt>
                <c:pt idx="11">
                  <c:v>2.6059321477009836</c:v>
                </c:pt>
                <c:pt idx="12">
                  <c:v>2.5181696633434347</c:v>
                </c:pt>
                <c:pt idx="13">
                  <c:v>2.4282146114639351</c:v>
                </c:pt>
                <c:pt idx="14">
                  <c:v>2.3364063763626977</c:v>
                </c:pt>
                <c:pt idx="15">
                  <c:v>2.2431155578833</c:v>
                </c:pt>
                <c:pt idx="16">
                  <c:v>2.1487384299398027</c:v>
                </c:pt>
                <c:pt idx="17">
                  <c:v>2.0536904736721078</c:v>
                </c:pt>
                <c:pt idx="18">
                  <c:v>1.958399198273302</c:v>
                </c:pt>
                <c:pt idx="19">
                  <c:v>1.8632965071994736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3.6571428571428592</c:v>
                </c:pt>
                <c:pt idx="1">
                  <c:v>3.5934868051656381</c:v>
                </c:pt>
                <c:pt idx="2">
                  <c:v>3.5259765302187187</c:v>
                </c:pt>
                <c:pt idx="3">
                  <c:v>3.4545856926174432</c:v>
                </c:pt>
                <c:pt idx="4">
                  <c:v>3.3793220340772927</c:v>
                </c:pt>
                <c:pt idx="5">
                  <c:v>3.3002311554093806</c:v>
                </c:pt>
                <c:pt idx="6">
                  <c:v>3.2173998431346646</c:v>
                </c:pt>
                <c:pt idx="7">
                  <c:v>3.1309587572349202</c:v>
                </c:pt>
                <c:pt idx="8">
                  <c:v>3.0410842916933412</c:v>
                </c:pt>
                <c:pt idx="9">
                  <c:v>2.9479994307362047</c:v>
                </c:pt>
                <c:pt idx="10">
                  <c:v>2.8519734482057988</c:v>
                </c:pt>
                <c:pt idx="11">
                  <c:v>2.7533203357017202</c:v>
                </c:pt>
                <c:pt idx="12">
                  <c:v>2.6523958961680667</c:v>
                </c:pt>
                <c:pt idx="13">
                  <c:v>2.5495935011868891</c:v>
                </c:pt>
                <c:pt idx="14">
                  <c:v>2.4453385786588817</c:v>
                </c:pt>
                <c:pt idx="15">
                  <c:v>2.340081967918</c:v>
                </c:pt>
                <c:pt idx="16">
                  <c:v>2.2342923459918453</c:v>
                </c:pt>
                <c:pt idx="17">
                  <c:v>2.128447985886619</c:v>
                </c:pt>
                <c:pt idx="18">
                  <c:v>2.0230281501805476</c:v>
                </c:pt>
                <c:pt idx="19">
                  <c:v>1.918504446798402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4.0000000000000009</c:v>
                </c:pt>
                <c:pt idx="1">
                  <c:v>3.9215686274509807</c:v>
                </c:pt>
                <c:pt idx="2">
                  <c:v>3.838771593090212</c:v>
                </c:pt>
                <c:pt idx="3">
                  <c:v>3.7516413430876017</c:v>
                </c:pt>
                <c:pt idx="4">
                  <c:v>3.6602551197818438</c:v>
                </c:pt>
                <c:pt idx="5">
                  <c:v>3.5647383214716672</c:v>
                </c:pt>
                <c:pt idx="6">
                  <c:v>3.4652670222146136</c:v>
                </c:pt>
                <c:pt idx="7">
                  <c:v>3.3620694451917994</c:v>
                </c:pt>
                <c:pt idx="8">
                  <c:v>3.255426204215643</c:v>
                </c:pt>
                <c:pt idx="9">
                  <c:v>3.1456691643297128</c:v>
                </c:pt>
                <c:pt idx="10">
                  <c:v>3.0331788238657791</c:v>
                </c:pt>
                <c:pt idx="11">
                  <c:v>2.9183801849118787</c:v>
                </c:pt>
                <c:pt idx="12">
                  <c:v>2.8017371534078332</c:v>
                </c:pt>
                <c:pt idx="13">
                  <c:v>2.6837455890457358</c:v>
                </c:pt>
                <c:pt idx="14">
                  <c:v>2.5649252027528604</c:v>
                </c:pt>
                <c:pt idx="15">
                  <c:v>2.4458105692332381</c:v>
                </c:pt>
                <c:pt idx="16">
                  <c:v>2.326941577564694</c:v>
                </c:pt>
                <c:pt idx="17">
                  <c:v>2.2088536789555091</c:v>
                </c:pt>
                <c:pt idx="18">
                  <c:v>2.0920683039562746</c:v>
                </c:pt>
                <c:pt idx="19">
                  <c:v>1.9770838103965431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4.4137931034482891</c:v>
                </c:pt>
                <c:pt idx="1">
                  <c:v>4.3155765340525871</c:v>
                </c:pt>
                <c:pt idx="2">
                  <c:v>4.2124662673599609</c:v>
                </c:pt>
                <c:pt idx="3">
                  <c:v>4.104590086132248</c:v>
                </c:pt>
                <c:pt idx="4">
                  <c:v>3.9921330029011592</c:v>
                </c:pt>
                <c:pt idx="5">
                  <c:v>3.8753392965520446</c:v>
                </c:pt>
                <c:pt idx="6">
                  <c:v>3.7545131961840572</c:v>
                </c:pt>
                <c:pt idx="7">
                  <c:v>3.630018028660368</c:v>
                </c:pt>
                <c:pt idx="8">
                  <c:v>3.5022737004106914</c:v>
                </c:pt>
                <c:pt idx="9">
                  <c:v>3.3717524540285182</c:v>
                </c:pt>
                <c:pt idx="10">
                  <c:v>3.238972922526921</c:v>
                </c:pt>
                <c:pt idx="11">
                  <c:v>3.1044925935251397</c:v>
                </c:pt>
                <c:pt idx="12">
                  <c:v>2.9688988854922878</c:v>
                </c:pt>
                <c:pt idx="13">
                  <c:v>2.8327991210692596</c:v>
                </c:pt>
                <c:pt idx="14">
                  <c:v>2.6968097510808571</c:v>
                </c:pt>
                <c:pt idx="15">
                  <c:v>2.5615452307385778</c:v>
                </c:pt>
                <c:pt idx="16">
                  <c:v>2.4276069721044218</c:v>
                </c:pt>
                <c:pt idx="17">
                  <c:v>2.295572791918667</c:v>
                </c:pt>
                <c:pt idx="18">
                  <c:v>2.1659872418823385</c:v>
                </c:pt>
                <c:pt idx="19">
                  <c:v>2.0393531525540971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4.9230769230769251</c:v>
                </c:pt>
                <c:pt idx="1">
                  <c:v>4.7976011994003116</c:v>
                </c:pt>
                <c:pt idx="2">
                  <c:v>4.6667638909144014</c:v>
                </c:pt>
                <c:pt idx="3">
                  <c:v>4.5308451442083104</c:v>
                </c:pt>
                <c:pt idx="4">
                  <c:v>4.3901950481343706</c:v>
                </c:pt>
                <c:pt idx="5">
                  <c:v>4.2452327694293404</c:v>
                </c:pt>
                <c:pt idx="6">
                  <c:v>4.0964437530045803</c:v>
                </c:pt>
                <c:pt idx="7">
                  <c:v>3.9443749113463267</c:v>
                </c:pt>
                <c:pt idx="8">
                  <c:v>3.7896278226849116</c:v>
                </c:pt>
                <c:pt idx="9">
                  <c:v>3.6328500615627433</c:v>
                </c:pt>
                <c:pt idx="10">
                  <c:v>3.4747248904983192</c:v>
                </c:pt>
                <c:pt idx="11">
                  <c:v>3.3159596390010742</c:v>
                </c:pt>
                <c:pt idx="12">
                  <c:v>3.1572731776327689</c:v>
                </c:pt>
                <c:pt idx="13">
                  <c:v>2.9993829525602553</c:v>
                </c:pt>
                <c:pt idx="14">
                  <c:v>2.8429920745455379</c:v>
                </c:pt>
                <c:pt idx="15">
                  <c:v>2.6887769527725855</c:v>
                </c:pt>
                <c:pt idx="16">
                  <c:v>2.5373759286685793</c:v>
                </c:pt>
                <c:pt idx="17">
                  <c:v>2.3893793013868625</c:v>
                </c:pt>
                <c:pt idx="18">
                  <c:v>2.2453210509532795</c:v>
                </c:pt>
                <c:pt idx="19">
                  <c:v>2.1056724651260708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5.5652173913043512</c:v>
                </c:pt>
                <c:pt idx="1">
                  <c:v>5.4008438818565434</c:v>
                </c:pt>
                <c:pt idx="2">
                  <c:v>5.2308949734368637</c:v>
                </c:pt>
                <c:pt idx="3">
                  <c:v>5.0558912983370865</c:v>
                </c:pt>
                <c:pt idx="4">
                  <c:v>4.8764319756787966</c:v>
                </c:pt>
                <c:pt idx="5">
                  <c:v>4.6931883138144377</c:v>
                </c:pt>
                <c:pt idx="6">
                  <c:v>4.5068951446549717</c:v>
                </c:pt>
                <c:pt idx="7">
                  <c:v>4.3183399658818082</c:v>
                </c:pt>
                <c:pt idx="8">
                  <c:v>4.1283501920216814</c:v>
                </c:pt>
                <c:pt idx="9">
                  <c:v>3.9377789290883527</c:v>
                </c:pt>
                <c:pt idx="10">
                  <c:v>3.7474897797588231</c:v>
                </c:pt>
                <c:pt idx="11">
                  <c:v>3.5583412481956089</c:v>
                </c:pt>
                <c:pt idx="12">
                  <c:v>3.3711713396388574</c:v>
                </c:pt>
                <c:pt idx="13">
                  <c:v>3.1867829372123841</c:v>
                </c:pt>
                <c:pt idx="14">
                  <c:v>3.0059304882664204</c:v>
                </c:pt>
                <c:pt idx="15">
                  <c:v>2.8293084499044387</c:v>
                </c:pt>
                <c:pt idx="16">
                  <c:v>2.6575418359638907</c:v>
                </c:pt>
                <c:pt idx="17">
                  <c:v>2.4911790854262468</c:v>
                </c:pt>
                <c:pt idx="18">
                  <c:v>2.3306873454985597</c:v>
                </c:pt>
                <c:pt idx="19">
                  <c:v>2.1764501413924644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6.4000000000000083</c:v>
                </c:pt>
                <c:pt idx="1">
                  <c:v>6.1776061776061795</c:v>
                </c:pt>
                <c:pt idx="2">
                  <c:v>5.9501673484566791</c:v>
                </c:pt>
                <c:pt idx="3">
                  <c:v>5.71857464526967</c:v>
                </c:pt>
                <c:pt idx="4">
                  <c:v>5.4837902587320819</c:v>
                </c:pt>
                <c:pt idx="5">
                  <c:v>5.2468323069764145</c:v>
                </c:pt>
                <c:pt idx="6">
                  <c:v>5.008757656238247</c:v>
                </c:pt>
                <c:pt idx="7">
                  <c:v>4.7706432883598318</c:v>
                </c:pt>
                <c:pt idx="8">
                  <c:v>4.5335669032291124</c:v>
                </c:pt>
                <c:pt idx="9">
                  <c:v>4.2985874937756954</c:v>
                </c:pt>
                <c:pt idx="10">
                  <c:v>4.0667266329317684</c:v>
                </c:pt>
                <c:pt idx="11">
                  <c:v>3.8389511658345508</c:v>
                </c:pt>
                <c:pt idx="12">
                  <c:v>3.6161579110162978</c:v>
                </c:pt>
                <c:pt idx="13">
                  <c:v>3.3991608500016381</c:v>
                </c:pt>
                <c:pt idx="14">
                  <c:v>3.1886811371331407</c:v>
                </c:pt>
                <c:pt idx="15">
                  <c:v>2.985340103539992</c:v>
                </c:pt>
                <c:pt idx="16">
                  <c:v>2.7896552737993097</c:v>
                </c:pt>
                <c:pt idx="17">
                  <c:v>2.602039272351639</c:v>
                </c:pt>
                <c:pt idx="18">
                  <c:v>2.4228013779052771</c:v>
                </c:pt>
                <c:pt idx="19">
                  <c:v>2.2521513935460198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7.5294117647058885</c:v>
                </c:pt>
                <c:pt idx="1">
                  <c:v>7.2153325817361971</c:v>
                </c:pt>
                <c:pt idx="2">
                  <c:v>6.898781933814818</c:v>
                </c:pt>
                <c:pt idx="3">
                  <c:v>6.5811798821557526</c:v>
                </c:pt>
                <c:pt idx="4">
                  <c:v>6.2639654620604386</c:v>
                </c:pt>
                <c:pt idx="5">
                  <c:v>5.9485707025271415</c:v>
                </c:pt>
                <c:pt idx="6">
                  <c:v>5.6363949135516735</c:v>
                </c:pt>
                <c:pt idx="7">
                  <c:v>5.3287802148072343</c:v>
                </c:pt>
                <c:pt idx="8">
                  <c:v>5.0269891992687175</c:v>
                </c:pt>
                <c:pt idx="9">
                  <c:v>4.7321854903506315</c:v>
                </c:pt>
                <c:pt idx="10">
                  <c:v>4.4454177741086394</c:v>
                </c:pt>
                <c:pt idx="11">
                  <c:v>4.1676076851844224</c:v>
                </c:pt>
                <c:pt idx="12">
                  <c:v>3.8995417139103141</c:v>
                </c:pt>
                <c:pt idx="13">
                  <c:v>3.6418670990264519</c:v>
                </c:pt>
                <c:pt idx="14">
                  <c:v>3.3950914899939999</c:v>
                </c:pt>
                <c:pt idx="15">
                  <c:v>3.1595860153999249</c:v>
                </c:pt>
                <c:pt idx="16">
                  <c:v>2.9355912856341559</c:v>
                </c:pt>
                <c:pt idx="17">
                  <c:v>2.7232257908058499</c:v>
                </c:pt>
                <c:pt idx="18">
                  <c:v>2.5224961269377126</c:v>
                </c:pt>
                <c:pt idx="19">
                  <c:v>2.3333084901433985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9.1428571428571459</c:v>
                </c:pt>
                <c:pt idx="1">
                  <c:v>8.6720867208672452</c:v>
                </c:pt>
                <c:pt idx="2">
                  <c:v>8.2072326237496895</c:v>
                </c:pt>
                <c:pt idx="3">
                  <c:v>7.7502482501392711</c:v>
                </c:pt>
                <c:pt idx="4">
                  <c:v>7.3029515335057047</c:v>
                </c:pt>
                <c:pt idx="5">
                  <c:v>6.8669984714490635</c:v>
                </c:pt>
                <c:pt idx="6">
                  <c:v>6.4438622101694314</c:v>
                </c:pt>
                <c:pt idx="7">
                  <c:v>6.0348180828322517</c:v>
                </c:pt>
                <c:pt idx="8">
                  <c:v>5.6409346873721775</c:v>
                </c:pt>
                <c:pt idx="9">
                  <c:v>5.2630708005236624</c:v>
                </c:pt>
                <c:pt idx="10">
                  <c:v>4.9018776790224274</c:v>
                </c:pt>
                <c:pt idx="11">
                  <c:v>4.5578061083282275</c:v>
                </c:pt>
                <c:pt idx="12">
                  <c:v>4.2311174296897294</c:v>
                </c:pt>
                <c:pt idx="13">
                  <c:v>3.9218977076650381</c:v>
                </c:pt>
                <c:pt idx="14">
                  <c:v>3.6300741871187343</c:v>
                </c:pt>
                <c:pt idx="15">
                  <c:v>3.3554332225062145</c:v>
                </c:pt>
                <c:pt idx="16">
                  <c:v>3.097638932207734</c:v>
                </c:pt>
                <c:pt idx="17">
                  <c:v>2.8562519254823369</c:v>
                </c:pt>
                <c:pt idx="18">
                  <c:v>2.630747558527136</c:v>
                </c:pt>
                <c:pt idx="19">
                  <c:v>2.4205332897627412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11.636363636363663</c:v>
                </c:pt>
                <c:pt idx="1">
                  <c:v>10.865874363327718</c:v>
                </c:pt>
                <c:pt idx="2">
                  <c:v>10.128184839373336</c:v>
                </c:pt>
                <c:pt idx="3">
                  <c:v>9.4243767394601683</c:v>
                </c:pt>
                <c:pt idx="4">
                  <c:v>8.7551419358987008</c:v>
                </c:pt>
                <c:pt idx="5">
                  <c:v>8.120808187906368</c:v>
                </c:pt>
                <c:pt idx="6">
                  <c:v>7.5213701811683134</c:v>
                </c:pt>
                <c:pt idx="7">
                  <c:v>6.9565242419668776</c:v>
                </c:pt>
                <c:pt idx="8">
                  <c:v>6.4257051602402075</c:v>
                </c:pt>
                <c:pt idx="9">
                  <c:v>5.9281237257065911</c:v>
                </c:pt>
                <c:pt idx="10">
                  <c:v>5.4628037887076308</c:v>
                </c:pt>
                <c:pt idx="11">
                  <c:v>5.0286178825081294</c:v>
                </c:pt>
                <c:pt idx="12">
                  <c:v>4.6243206695835655</c:v>
                </c:pt>
                <c:pt idx="13">
                  <c:v>4.2485796879564015</c:v>
                </c:pt>
                <c:pt idx="14">
                  <c:v>3.9000030658892397</c:v>
                </c:pt>
                <c:pt idx="15">
                  <c:v>3.5771640388050603</c:v>
                </c:pt>
                <c:pt idx="16">
                  <c:v>3.2786222388446449</c:v>
                </c:pt>
                <c:pt idx="17">
                  <c:v>3.0029418350459007</c:v>
                </c:pt>
                <c:pt idx="18">
                  <c:v>2.7487066825171893</c:v>
                </c:pt>
                <c:pt idx="19">
                  <c:v>2.514532695066388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1.7715609999999999</c:v>
                </c:pt>
                <c:pt idx="7">
                  <c:v>1.9487171000000036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16.000000000000053</c:v>
                </c:pt>
                <c:pt idx="1">
                  <c:v>14.545454545454589</c:v>
                </c:pt>
                <c:pt idx="2">
                  <c:v>13.223140495867803</c:v>
                </c:pt>
                <c:pt idx="3">
                  <c:v>12.021036814425303</c:v>
                </c:pt>
                <c:pt idx="4">
                  <c:v>10.928215285841148</c:v>
                </c:pt>
                <c:pt idx="5">
                  <c:v>9.9347411689464931</c:v>
                </c:pt>
                <c:pt idx="6">
                  <c:v>9.0315828808604497</c:v>
                </c:pt>
                <c:pt idx="7">
                  <c:v>8.2105298916913156</c:v>
                </c:pt>
                <c:pt idx="8">
                  <c:v>7.4641180833557375</c:v>
                </c:pt>
                <c:pt idx="9">
                  <c:v>6.7855618939597715</c:v>
                </c:pt>
                <c:pt idx="10">
                  <c:v>6.1686926308725099</c:v>
                </c:pt>
                <c:pt idx="11">
                  <c:v>5.6079023917022806</c:v>
                </c:pt>
                <c:pt idx="12">
                  <c:v>5.0980930833657094</c:v>
                </c:pt>
                <c:pt idx="13">
                  <c:v>4.6346300757870065</c:v>
                </c:pt>
                <c:pt idx="14">
                  <c:v>4.2133000688972775</c:v>
                </c:pt>
                <c:pt idx="15">
                  <c:v>3.830272789906616</c:v>
                </c:pt>
                <c:pt idx="16">
                  <c:v>3.4820661726423792</c:v>
                </c:pt>
                <c:pt idx="17">
                  <c:v>3.1655147024021706</c:v>
                </c:pt>
                <c:pt idx="18">
                  <c:v>2.8777406385474191</c:v>
                </c:pt>
                <c:pt idx="19">
                  <c:v>2.6161278532249259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4276736"/>
        <c:axId val="84784256"/>
        <c:axId val="84190080"/>
      </c:surfaceChart>
      <c:catAx>
        <c:axId val="84276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4784256"/>
        <c:crosses val="autoZero"/>
        <c:auto val="1"/>
        <c:lblAlgn val="ctr"/>
        <c:lblOffset val="100"/>
        <c:tickMarkSkip val="2"/>
      </c:catAx>
      <c:valAx>
        <c:axId val="8478425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4276736"/>
        <c:crosses val="autoZero"/>
        <c:crossBetween val="midCat"/>
        <c:majorUnit val="4"/>
      </c:valAx>
      <c:serAx>
        <c:axId val="84190080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51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478425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606"/>
          <c:w val="0.13963565205236941"/>
          <c:h val="0.27061800928730173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3.368421052631585</c:v>
                </c:pt>
                <c:pt idx="1">
                  <c:v>3.3160621761657922</c:v>
                </c:pt>
                <c:pt idx="2">
                  <c:v>3.2603158430973087</c:v>
                </c:pt>
                <c:pt idx="3">
                  <c:v>3.2011203921372537</c:v>
                </c:pt>
                <c:pt idx="4">
                  <c:v>3.1384395090303689</c:v>
                </c:pt>
                <c:pt idx="5">
                  <c:v>3.0722659353393547</c:v>
                </c:pt>
                <c:pt idx="6">
                  <c:v>3.0026249979884754</c:v>
                </c:pt>
                <c:pt idx="7">
                  <c:v>2.9295778062289632</c:v>
                </c:pt>
                <c:pt idx="8">
                  <c:v>2.8532239502259391</c:v>
                </c:pt>
                <c:pt idx="9">
                  <c:v>2.7737035307694402</c:v>
                </c:pt>
                <c:pt idx="10">
                  <c:v>2.691198354758451</c:v>
                </c:pt>
                <c:pt idx="11">
                  <c:v>2.6059321477009845</c:v>
                </c:pt>
                <c:pt idx="12">
                  <c:v>2.5181696633434347</c:v>
                </c:pt>
                <c:pt idx="13">
                  <c:v>2.4282146114639351</c:v>
                </c:pt>
                <c:pt idx="14">
                  <c:v>2.3364063763626977</c:v>
                </c:pt>
                <c:pt idx="15">
                  <c:v>2.2431155578833017</c:v>
                </c:pt>
                <c:pt idx="16">
                  <c:v>2.1487384299398027</c:v>
                </c:pt>
                <c:pt idx="17">
                  <c:v>2.0536904736721078</c:v>
                </c:pt>
                <c:pt idx="18">
                  <c:v>1.9583991982733022</c:v>
                </c:pt>
                <c:pt idx="19">
                  <c:v>1.8632965071994732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3.6571428571428592</c:v>
                </c:pt>
                <c:pt idx="1">
                  <c:v>3.5934868051656381</c:v>
                </c:pt>
                <c:pt idx="2">
                  <c:v>3.5259765302187187</c:v>
                </c:pt>
                <c:pt idx="3">
                  <c:v>3.4545856926174432</c:v>
                </c:pt>
                <c:pt idx="4">
                  <c:v>3.3793220340772927</c:v>
                </c:pt>
                <c:pt idx="5">
                  <c:v>3.3002311554093806</c:v>
                </c:pt>
                <c:pt idx="6">
                  <c:v>3.2173998431346646</c:v>
                </c:pt>
                <c:pt idx="7">
                  <c:v>3.1309587572349202</c:v>
                </c:pt>
                <c:pt idx="8">
                  <c:v>3.0410842916933412</c:v>
                </c:pt>
                <c:pt idx="9">
                  <c:v>2.9479994307362047</c:v>
                </c:pt>
                <c:pt idx="10">
                  <c:v>2.8519734482057988</c:v>
                </c:pt>
                <c:pt idx="11">
                  <c:v>2.7533203357017202</c:v>
                </c:pt>
                <c:pt idx="12">
                  <c:v>2.6523958961680667</c:v>
                </c:pt>
                <c:pt idx="13">
                  <c:v>2.5495935011868891</c:v>
                </c:pt>
                <c:pt idx="14">
                  <c:v>2.4453385786588817</c:v>
                </c:pt>
                <c:pt idx="15">
                  <c:v>2.340081967918</c:v>
                </c:pt>
                <c:pt idx="16">
                  <c:v>2.2342923459918453</c:v>
                </c:pt>
                <c:pt idx="17">
                  <c:v>2.128447985886619</c:v>
                </c:pt>
                <c:pt idx="18">
                  <c:v>2.0230281501805476</c:v>
                </c:pt>
                <c:pt idx="19">
                  <c:v>1.918504446798402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4.0000000000000009</c:v>
                </c:pt>
                <c:pt idx="1">
                  <c:v>3.9215686274509807</c:v>
                </c:pt>
                <c:pt idx="2">
                  <c:v>3.838771593090212</c:v>
                </c:pt>
                <c:pt idx="3">
                  <c:v>3.7516413430876017</c:v>
                </c:pt>
                <c:pt idx="4">
                  <c:v>3.6602551197818429</c:v>
                </c:pt>
                <c:pt idx="5">
                  <c:v>3.5647383214716672</c:v>
                </c:pt>
                <c:pt idx="6">
                  <c:v>3.4652670222146136</c:v>
                </c:pt>
                <c:pt idx="7">
                  <c:v>3.3620694451917985</c:v>
                </c:pt>
                <c:pt idx="8">
                  <c:v>3.255426204215643</c:v>
                </c:pt>
                <c:pt idx="9">
                  <c:v>3.1456691643297128</c:v>
                </c:pt>
                <c:pt idx="10">
                  <c:v>3.0331788238657782</c:v>
                </c:pt>
                <c:pt idx="11">
                  <c:v>2.9183801849118787</c:v>
                </c:pt>
                <c:pt idx="12">
                  <c:v>2.8017371534078332</c:v>
                </c:pt>
                <c:pt idx="13">
                  <c:v>2.6837455890457358</c:v>
                </c:pt>
                <c:pt idx="14">
                  <c:v>2.5649252027528613</c:v>
                </c:pt>
                <c:pt idx="15">
                  <c:v>2.4458105692332377</c:v>
                </c:pt>
                <c:pt idx="16">
                  <c:v>2.326941577564694</c:v>
                </c:pt>
                <c:pt idx="17">
                  <c:v>2.2088536789555091</c:v>
                </c:pt>
                <c:pt idx="18">
                  <c:v>2.0920683039562733</c:v>
                </c:pt>
                <c:pt idx="19">
                  <c:v>1.9770838103965451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4.4137931034482909</c:v>
                </c:pt>
                <c:pt idx="1">
                  <c:v>4.3155765340525853</c:v>
                </c:pt>
                <c:pt idx="2">
                  <c:v>4.2124662673599591</c:v>
                </c:pt>
                <c:pt idx="3">
                  <c:v>4.1045900861322462</c:v>
                </c:pt>
                <c:pt idx="4">
                  <c:v>3.9921330029011592</c:v>
                </c:pt>
                <c:pt idx="5">
                  <c:v>3.8753392965520446</c:v>
                </c:pt>
                <c:pt idx="6">
                  <c:v>3.7545131961840572</c:v>
                </c:pt>
                <c:pt idx="7">
                  <c:v>3.630018028660368</c:v>
                </c:pt>
                <c:pt idx="8">
                  <c:v>3.5022737004106914</c:v>
                </c:pt>
                <c:pt idx="9">
                  <c:v>3.3717524540285169</c:v>
                </c:pt>
                <c:pt idx="10">
                  <c:v>3.238972922526921</c:v>
                </c:pt>
                <c:pt idx="11">
                  <c:v>3.1044925935251397</c:v>
                </c:pt>
                <c:pt idx="12">
                  <c:v>2.9688988854922878</c:v>
                </c:pt>
                <c:pt idx="13">
                  <c:v>2.8327991210692582</c:v>
                </c:pt>
                <c:pt idx="14">
                  <c:v>2.6968097510808571</c:v>
                </c:pt>
                <c:pt idx="15">
                  <c:v>2.5615452307385778</c:v>
                </c:pt>
                <c:pt idx="16">
                  <c:v>2.4276069721044218</c:v>
                </c:pt>
                <c:pt idx="17">
                  <c:v>2.295572791918667</c:v>
                </c:pt>
                <c:pt idx="18">
                  <c:v>2.1659872418823412</c:v>
                </c:pt>
                <c:pt idx="19">
                  <c:v>2.0393531525540971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4.9230769230769251</c:v>
                </c:pt>
                <c:pt idx="1">
                  <c:v>4.7976011994003134</c:v>
                </c:pt>
                <c:pt idx="2">
                  <c:v>4.6667638909144014</c:v>
                </c:pt>
                <c:pt idx="3">
                  <c:v>4.5308451442083104</c:v>
                </c:pt>
                <c:pt idx="4">
                  <c:v>4.3901950481343706</c:v>
                </c:pt>
                <c:pt idx="5">
                  <c:v>4.2452327694293404</c:v>
                </c:pt>
                <c:pt idx="6">
                  <c:v>4.0964437530045821</c:v>
                </c:pt>
                <c:pt idx="7">
                  <c:v>3.944374911346328</c:v>
                </c:pt>
                <c:pt idx="8">
                  <c:v>3.7896278226849129</c:v>
                </c:pt>
                <c:pt idx="9">
                  <c:v>3.6328500615627433</c:v>
                </c:pt>
                <c:pt idx="10">
                  <c:v>3.4747248904983192</c:v>
                </c:pt>
                <c:pt idx="11">
                  <c:v>3.3159596390010728</c:v>
                </c:pt>
                <c:pt idx="12">
                  <c:v>3.1572731776327689</c:v>
                </c:pt>
                <c:pt idx="13">
                  <c:v>2.9993829525602553</c:v>
                </c:pt>
                <c:pt idx="14">
                  <c:v>2.8429920745455379</c:v>
                </c:pt>
                <c:pt idx="15">
                  <c:v>2.6887769527725869</c:v>
                </c:pt>
                <c:pt idx="16">
                  <c:v>2.5373759286685793</c:v>
                </c:pt>
                <c:pt idx="17">
                  <c:v>2.3893793013868625</c:v>
                </c:pt>
                <c:pt idx="18">
                  <c:v>2.2453210509532804</c:v>
                </c:pt>
                <c:pt idx="19">
                  <c:v>2.1056724651260708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5.5652173913043512</c:v>
                </c:pt>
                <c:pt idx="1">
                  <c:v>5.4008438818565434</c:v>
                </c:pt>
                <c:pt idx="2">
                  <c:v>5.2308949734368637</c:v>
                </c:pt>
                <c:pt idx="3">
                  <c:v>5.0558912983370865</c:v>
                </c:pt>
                <c:pt idx="4">
                  <c:v>4.8764319756787966</c:v>
                </c:pt>
                <c:pt idx="5">
                  <c:v>4.6931883138144377</c:v>
                </c:pt>
                <c:pt idx="6">
                  <c:v>4.5068951446549734</c:v>
                </c:pt>
                <c:pt idx="7">
                  <c:v>4.3183399658818082</c:v>
                </c:pt>
                <c:pt idx="8">
                  <c:v>4.1283501920216814</c:v>
                </c:pt>
                <c:pt idx="9">
                  <c:v>3.9377789290883527</c:v>
                </c:pt>
                <c:pt idx="10">
                  <c:v>3.7474897797588231</c:v>
                </c:pt>
                <c:pt idx="11">
                  <c:v>3.5583412481956098</c:v>
                </c:pt>
                <c:pt idx="12">
                  <c:v>3.3711713396388565</c:v>
                </c:pt>
                <c:pt idx="13">
                  <c:v>3.1867829372123841</c:v>
                </c:pt>
                <c:pt idx="14">
                  <c:v>3.0059304882664213</c:v>
                </c:pt>
                <c:pt idx="15">
                  <c:v>2.8293084499044387</c:v>
                </c:pt>
                <c:pt idx="16">
                  <c:v>2.6575418359638907</c:v>
                </c:pt>
                <c:pt idx="17">
                  <c:v>2.4911790854262468</c:v>
                </c:pt>
                <c:pt idx="18">
                  <c:v>2.3306873454985597</c:v>
                </c:pt>
                <c:pt idx="19">
                  <c:v>2.1764501413924644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6.4000000000000083</c:v>
                </c:pt>
                <c:pt idx="1">
                  <c:v>6.1776061776061795</c:v>
                </c:pt>
                <c:pt idx="2">
                  <c:v>5.9501673484566791</c:v>
                </c:pt>
                <c:pt idx="3">
                  <c:v>5.71857464526967</c:v>
                </c:pt>
                <c:pt idx="4">
                  <c:v>5.4837902587320819</c:v>
                </c:pt>
                <c:pt idx="5">
                  <c:v>5.2468323069764145</c:v>
                </c:pt>
                <c:pt idx="6">
                  <c:v>5.0087576562382452</c:v>
                </c:pt>
                <c:pt idx="7">
                  <c:v>4.7706432883598353</c:v>
                </c:pt>
                <c:pt idx="8">
                  <c:v>4.5335669032291124</c:v>
                </c:pt>
                <c:pt idx="9">
                  <c:v>4.2985874937756954</c:v>
                </c:pt>
                <c:pt idx="10">
                  <c:v>4.0667266329317684</c:v>
                </c:pt>
                <c:pt idx="11">
                  <c:v>3.8389511658345508</c:v>
                </c:pt>
                <c:pt idx="12">
                  <c:v>3.6161579110162978</c:v>
                </c:pt>
                <c:pt idx="13">
                  <c:v>3.3991608500016381</c:v>
                </c:pt>
                <c:pt idx="14">
                  <c:v>3.1886811371331407</c:v>
                </c:pt>
                <c:pt idx="15">
                  <c:v>2.985340103539992</c:v>
                </c:pt>
                <c:pt idx="16">
                  <c:v>2.7896552737993097</c:v>
                </c:pt>
                <c:pt idx="17">
                  <c:v>2.6020392723516399</c:v>
                </c:pt>
                <c:pt idx="18">
                  <c:v>2.4228013779052771</c:v>
                </c:pt>
                <c:pt idx="19">
                  <c:v>2.2521513935460198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7.5294117647058885</c:v>
                </c:pt>
                <c:pt idx="1">
                  <c:v>7.2153325817361971</c:v>
                </c:pt>
                <c:pt idx="2">
                  <c:v>6.898781933814818</c:v>
                </c:pt>
                <c:pt idx="3">
                  <c:v>6.5811798821557526</c:v>
                </c:pt>
                <c:pt idx="4">
                  <c:v>6.2639654620604386</c:v>
                </c:pt>
                <c:pt idx="5">
                  <c:v>5.9485707025271424</c:v>
                </c:pt>
                <c:pt idx="6">
                  <c:v>5.6363949135516753</c:v>
                </c:pt>
                <c:pt idx="7">
                  <c:v>5.3287802148072316</c:v>
                </c:pt>
                <c:pt idx="8">
                  <c:v>5.0269891992687175</c:v>
                </c:pt>
                <c:pt idx="9">
                  <c:v>4.7321854903506324</c:v>
                </c:pt>
                <c:pt idx="10">
                  <c:v>4.4454177741086394</c:v>
                </c:pt>
                <c:pt idx="11">
                  <c:v>4.1676076851844224</c:v>
                </c:pt>
                <c:pt idx="12">
                  <c:v>3.8995417139103141</c:v>
                </c:pt>
                <c:pt idx="13">
                  <c:v>3.6418670990264519</c:v>
                </c:pt>
                <c:pt idx="14">
                  <c:v>3.395091489993999</c:v>
                </c:pt>
                <c:pt idx="15">
                  <c:v>3.1595860153999249</c:v>
                </c:pt>
                <c:pt idx="16">
                  <c:v>2.9355912856341559</c:v>
                </c:pt>
                <c:pt idx="17">
                  <c:v>2.7232257908058499</c:v>
                </c:pt>
                <c:pt idx="18">
                  <c:v>2.5224961269377126</c:v>
                </c:pt>
                <c:pt idx="19">
                  <c:v>2.3333084901433976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9.1428571428571459</c:v>
                </c:pt>
                <c:pt idx="1">
                  <c:v>8.6720867208672523</c:v>
                </c:pt>
                <c:pt idx="2">
                  <c:v>8.2072326237496895</c:v>
                </c:pt>
                <c:pt idx="3">
                  <c:v>7.7502482501392711</c:v>
                </c:pt>
                <c:pt idx="4">
                  <c:v>7.302951533505702</c:v>
                </c:pt>
                <c:pt idx="5">
                  <c:v>6.8669984714490635</c:v>
                </c:pt>
                <c:pt idx="6">
                  <c:v>6.4438622101694314</c:v>
                </c:pt>
                <c:pt idx="7">
                  <c:v>6.0348180828322517</c:v>
                </c:pt>
                <c:pt idx="8">
                  <c:v>5.6409346873721775</c:v>
                </c:pt>
                <c:pt idx="9">
                  <c:v>5.2630708005236624</c:v>
                </c:pt>
                <c:pt idx="10">
                  <c:v>4.9018776790224274</c:v>
                </c:pt>
                <c:pt idx="11">
                  <c:v>4.5578061083282275</c:v>
                </c:pt>
                <c:pt idx="12">
                  <c:v>4.2311174296897294</c:v>
                </c:pt>
                <c:pt idx="13">
                  <c:v>3.921897707665039</c:v>
                </c:pt>
                <c:pt idx="14">
                  <c:v>3.6300741871187343</c:v>
                </c:pt>
                <c:pt idx="15">
                  <c:v>3.3554332225062145</c:v>
                </c:pt>
                <c:pt idx="16">
                  <c:v>3.097638932207734</c:v>
                </c:pt>
                <c:pt idx="17">
                  <c:v>2.8562519254823369</c:v>
                </c:pt>
                <c:pt idx="18">
                  <c:v>2.6307475585271378</c:v>
                </c:pt>
                <c:pt idx="19">
                  <c:v>2.4205332897627412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11.636363636363663</c:v>
                </c:pt>
                <c:pt idx="1">
                  <c:v>10.865874363327723</c:v>
                </c:pt>
                <c:pt idx="2">
                  <c:v>10.128184839373336</c:v>
                </c:pt>
                <c:pt idx="3">
                  <c:v>9.4243767394601683</c:v>
                </c:pt>
                <c:pt idx="4">
                  <c:v>8.7551419358987008</c:v>
                </c:pt>
                <c:pt idx="5">
                  <c:v>8.120808187906368</c:v>
                </c:pt>
                <c:pt idx="6">
                  <c:v>7.5213701811683134</c:v>
                </c:pt>
                <c:pt idx="7">
                  <c:v>6.9565242419668776</c:v>
                </c:pt>
                <c:pt idx="8">
                  <c:v>6.4257051602402075</c:v>
                </c:pt>
                <c:pt idx="9">
                  <c:v>5.9281237257065911</c:v>
                </c:pt>
                <c:pt idx="10">
                  <c:v>5.4628037887076326</c:v>
                </c:pt>
                <c:pt idx="11">
                  <c:v>5.0286178825081294</c:v>
                </c:pt>
                <c:pt idx="12">
                  <c:v>4.6243206695835655</c:v>
                </c:pt>
                <c:pt idx="13">
                  <c:v>4.2485796879564015</c:v>
                </c:pt>
                <c:pt idx="14">
                  <c:v>3.9000030658892397</c:v>
                </c:pt>
                <c:pt idx="15">
                  <c:v>3.5771640388050612</c:v>
                </c:pt>
                <c:pt idx="16">
                  <c:v>3.2786222388446449</c:v>
                </c:pt>
                <c:pt idx="17">
                  <c:v>3.0029418350459007</c:v>
                </c:pt>
                <c:pt idx="18">
                  <c:v>2.7487066825171902</c:v>
                </c:pt>
                <c:pt idx="19">
                  <c:v>2.514532695066388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1.7715609999999984</c:v>
                </c:pt>
                <c:pt idx="7">
                  <c:v>1.9487171000000056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4.5949729863572086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16.000000000000053</c:v>
                </c:pt>
                <c:pt idx="1">
                  <c:v>14.545454545454589</c:v>
                </c:pt>
                <c:pt idx="2">
                  <c:v>13.223140495867803</c:v>
                </c:pt>
                <c:pt idx="3">
                  <c:v>12.021036814425308</c:v>
                </c:pt>
                <c:pt idx="4">
                  <c:v>10.928215285841148</c:v>
                </c:pt>
                <c:pt idx="5">
                  <c:v>9.9347411689464931</c:v>
                </c:pt>
                <c:pt idx="6">
                  <c:v>9.0315828808604497</c:v>
                </c:pt>
                <c:pt idx="7">
                  <c:v>8.2105298916913156</c:v>
                </c:pt>
                <c:pt idx="8">
                  <c:v>7.4641180833557375</c:v>
                </c:pt>
                <c:pt idx="9">
                  <c:v>6.7855618939597724</c:v>
                </c:pt>
                <c:pt idx="10">
                  <c:v>6.1686926308725099</c:v>
                </c:pt>
                <c:pt idx="11">
                  <c:v>5.6079023917022806</c:v>
                </c:pt>
                <c:pt idx="12">
                  <c:v>5.0980930833657094</c:v>
                </c:pt>
                <c:pt idx="13">
                  <c:v>4.6346300757870065</c:v>
                </c:pt>
                <c:pt idx="14">
                  <c:v>4.2133000688972775</c:v>
                </c:pt>
                <c:pt idx="15">
                  <c:v>3.830272789906616</c:v>
                </c:pt>
                <c:pt idx="16">
                  <c:v>3.4820661726423792</c:v>
                </c:pt>
                <c:pt idx="17">
                  <c:v>3.1655147024021724</c:v>
                </c:pt>
                <c:pt idx="18">
                  <c:v>2.8777406385474191</c:v>
                </c:pt>
                <c:pt idx="19">
                  <c:v>2.6161278532249259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4805504"/>
        <c:axId val="84819968"/>
        <c:axId val="84932800"/>
      </c:surfaceChart>
      <c:catAx>
        <c:axId val="84805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4819968"/>
        <c:crosses val="autoZero"/>
        <c:auto val="1"/>
        <c:lblAlgn val="ctr"/>
        <c:lblOffset val="100"/>
        <c:tickMarkSkip val="2"/>
      </c:catAx>
      <c:valAx>
        <c:axId val="84819968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4805504"/>
        <c:crosses val="autoZero"/>
        <c:crossBetween val="midCat"/>
        <c:majorUnit val="4"/>
      </c:valAx>
      <c:serAx>
        <c:axId val="84932800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84"/>
              <c:y val="0.1924044013729061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4819968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6"/>
          <c:w val="0.13963565205236941"/>
          <c:h val="0.2706180092873019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3.3684210526315859</c:v>
                </c:pt>
                <c:pt idx="1">
                  <c:v>3.3160621761657905</c:v>
                </c:pt>
                <c:pt idx="2">
                  <c:v>3.26031584309731</c:v>
                </c:pt>
                <c:pt idx="3">
                  <c:v>3.2011203921372551</c:v>
                </c:pt>
                <c:pt idx="4">
                  <c:v>3.1384395090303689</c:v>
                </c:pt>
                <c:pt idx="5">
                  <c:v>3.0722659353393533</c:v>
                </c:pt>
                <c:pt idx="6">
                  <c:v>3.0026249979884754</c:v>
                </c:pt>
                <c:pt idx="7">
                  <c:v>2.9295778062289632</c:v>
                </c:pt>
                <c:pt idx="8">
                  <c:v>2.8532239502259391</c:v>
                </c:pt>
                <c:pt idx="9">
                  <c:v>2.7737035307694402</c:v>
                </c:pt>
                <c:pt idx="10">
                  <c:v>2.691198354758451</c:v>
                </c:pt>
                <c:pt idx="11">
                  <c:v>2.6059321477009854</c:v>
                </c:pt>
                <c:pt idx="12">
                  <c:v>2.5181696633434347</c:v>
                </c:pt>
                <c:pt idx="13">
                  <c:v>2.4282146114639351</c:v>
                </c:pt>
                <c:pt idx="14">
                  <c:v>2.3364063763626977</c:v>
                </c:pt>
                <c:pt idx="15">
                  <c:v>2.2431155578833035</c:v>
                </c:pt>
                <c:pt idx="16">
                  <c:v>2.1487384299398027</c:v>
                </c:pt>
                <c:pt idx="17">
                  <c:v>2.0536904736721078</c:v>
                </c:pt>
                <c:pt idx="18">
                  <c:v>1.9583991982733022</c:v>
                </c:pt>
                <c:pt idx="19">
                  <c:v>1.8632965071994725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3.6571428571428592</c:v>
                </c:pt>
                <c:pt idx="1">
                  <c:v>3.5934868051656381</c:v>
                </c:pt>
                <c:pt idx="2">
                  <c:v>3.5259765302187187</c:v>
                </c:pt>
                <c:pt idx="3">
                  <c:v>3.4545856926174432</c:v>
                </c:pt>
                <c:pt idx="4">
                  <c:v>3.3793220340772927</c:v>
                </c:pt>
                <c:pt idx="5">
                  <c:v>3.3002311554093806</c:v>
                </c:pt>
                <c:pt idx="6">
                  <c:v>3.2173998431346646</c:v>
                </c:pt>
                <c:pt idx="7">
                  <c:v>3.1309587572349202</c:v>
                </c:pt>
                <c:pt idx="8">
                  <c:v>3.0410842916933412</c:v>
                </c:pt>
                <c:pt idx="9">
                  <c:v>2.9479994307362047</c:v>
                </c:pt>
                <c:pt idx="10">
                  <c:v>2.8519734482057988</c:v>
                </c:pt>
                <c:pt idx="11">
                  <c:v>2.7533203357017202</c:v>
                </c:pt>
                <c:pt idx="12">
                  <c:v>2.6523958961680667</c:v>
                </c:pt>
                <c:pt idx="13">
                  <c:v>2.5495935011868891</c:v>
                </c:pt>
                <c:pt idx="14">
                  <c:v>2.4453385786588817</c:v>
                </c:pt>
                <c:pt idx="15">
                  <c:v>2.340081967918</c:v>
                </c:pt>
                <c:pt idx="16">
                  <c:v>2.2342923459918453</c:v>
                </c:pt>
                <c:pt idx="17">
                  <c:v>2.128447985886619</c:v>
                </c:pt>
                <c:pt idx="18">
                  <c:v>2.0230281501805476</c:v>
                </c:pt>
                <c:pt idx="19">
                  <c:v>1.918504446798402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4.0000000000000009</c:v>
                </c:pt>
                <c:pt idx="1">
                  <c:v>3.9215686274509807</c:v>
                </c:pt>
                <c:pt idx="2">
                  <c:v>3.838771593090212</c:v>
                </c:pt>
                <c:pt idx="3">
                  <c:v>3.7516413430876017</c:v>
                </c:pt>
                <c:pt idx="4">
                  <c:v>3.660255119781842</c:v>
                </c:pt>
                <c:pt idx="5">
                  <c:v>3.5647383214716672</c:v>
                </c:pt>
                <c:pt idx="6">
                  <c:v>3.4652670222146136</c:v>
                </c:pt>
                <c:pt idx="7">
                  <c:v>3.3620694451917976</c:v>
                </c:pt>
                <c:pt idx="8">
                  <c:v>3.255426204215643</c:v>
                </c:pt>
                <c:pt idx="9">
                  <c:v>3.1456691643297128</c:v>
                </c:pt>
                <c:pt idx="10">
                  <c:v>3.0331788238657778</c:v>
                </c:pt>
                <c:pt idx="11">
                  <c:v>2.9183801849118787</c:v>
                </c:pt>
                <c:pt idx="12">
                  <c:v>2.8017371534078332</c:v>
                </c:pt>
                <c:pt idx="13">
                  <c:v>2.6837455890457358</c:v>
                </c:pt>
                <c:pt idx="14">
                  <c:v>2.5649252027528622</c:v>
                </c:pt>
                <c:pt idx="15">
                  <c:v>2.4458105692332377</c:v>
                </c:pt>
                <c:pt idx="16">
                  <c:v>2.326941577564694</c:v>
                </c:pt>
                <c:pt idx="17">
                  <c:v>2.2088536789555091</c:v>
                </c:pt>
                <c:pt idx="18">
                  <c:v>2.0920683039562724</c:v>
                </c:pt>
                <c:pt idx="19">
                  <c:v>1.9770838103965456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4.4137931034482927</c:v>
                </c:pt>
                <c:pt idx="1">
                  <c:v>4.3155765340525845</c:v>
                </c:pt>
                <c:pt idx="2">
                  <c:v>4.2124662673599556</c:v>
                </c:pt>
                <c:pt idx="3">
                  <c:v>4.1045900861322444</c:v>
                </c:pt>
                <c:pt idx="4">
                  <c:v>3.9921330029011592</c:v>
                </c:pt>
                <c:pt idx="5">
                  <c:v>3.8753392965520446</c:v>
                </c:pt>
                <c:pt idx="6">
                  <c:v>3.7545131961840572</c:v>
                </c:pt>
                <c:pt idx="7">
                  <c:v>3.630018028660368</c:v>
                </c:pt>
                <c:pt idx="8">
                  <c:v>3.5022737004106914</c:v>
                </c:pt>
                <c:pt idx="9">
                  <c:v>3.371752454028516</c:v>
                </c:pt>
                <c:pt idx="10">
                  <c:v>3.238972922526921</c:v>
                </c:pt>
                <c:pt idx="11">
                  <c:v>3.1044925935251397</c:v>
                </c:pt>
                <c:pt idx="12">
                  <c:v>2.9688988854922878</c:v>
                </c:pt>
                <c:pt idx="13">
                  <c:v>2.8327991210692569</c:v>
                </c:pt>
                <c:pt idx="14">
                  <c:v>2.6968097510808571</c:v>
                </c:pt>
                <c:pt idx="15">
                  <c:v>2.5615452307385778</c:v>
                </c:pt>
                <c:pt idx="16">
                  <c:v>2.4276069721044218</c:v>
                </c:pt>
                <c:pt idx="17">
                  <c:v>2.295572791918667</c:v>
                </c:pt>
                <c:pt idx="18">
                  <c:v>2.1659872418823434</c:v>
                </c:pt>
                <c:pt idx="19">
                  <c:v>2.0393531525540971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4.9230769230769251</c:v>
                </c:pt>
                <c:pt idx="1">
                  <c:v>4.7976011994003134</c:v>
                </c:pt>
                <c:pt idx="2">
                  <c:v>4.6667638909144014</c:v>
                </c:pt>
                <c:pt idx="3">
                  <c:v>4.5308451442083104</c:v>
                </c:pt>
                <c:pt idx="4">
                  <c:v>4.3901950481343706</c:v>
                </c:pt>
                <c:pt idx="5">
                  <c:v>4.2452327694293404</c:v>
                </c:pt>
                <c:pt idx="6">
                  <c:v>4.0964437530045839</c:v>
                </c:pt>
                <c:pt idx="7">
                  <c:v>3.9443749113463289</c:v>
                </c:pt>
                <c:pt idx="8">
                  <c:v>3.7896278226849147</c:v>
                </c:pt>
                <c:pt idx="9">
                  <c:v>3.6328500615627433</c:v>
                </c:pt>
                <c:pt idx="10">
                  <c:v>3.4747248904983192</c:v>
                </c:pt>
                <c:pt idx="11">
                  <c:v>3.3159596390010719</c:v>
                </c:pt>
                <c:pt idx="12">
                  <c:v>3.1572731776327689</c:v>
                </c:pt>
                <c:pt idx="13">
                  <c:v>2.9993829525602553</c:v>
                </c:pt>
                <c:pt idx="14">
                  <c:v>2.8429920745455379</c:v>
                </c:pt>
                <c:pt idx="15">
                  <c:v>2.6887769527725887</c:v>
                </c:pt>
                <c:pt idx="16">
                  <c:v>2.5373759286685793</c:v>
                </c:pt>
                <c:pt idx="17">
                  <c:v>2.3893793013868625</c:v>
                </c:pt>
                <c:pt idx="18">
                  <c:v>2.2453210509532813</c:v>
                </c:pt>
                <c:pt idx="19">
                  <c:v>2.1056724651260708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5.5652173913043512</c:v>
                </c:pt>
                <c:pt idx="1">
                  <c:v>5.4008438818565434</c:v>
                </c:pt>
                <c:pt idx="2">
                  <c:v>5.2308949734368637</c:v>
                </c:pt>
                <c:pt idx="3">
                  <c:v>5.0558912983370865</c:v>
                </c:pt>
                <c:pt idx="4">
                  <c:v>4.8764319756787966</c:v>
                </c:pt>
                <c:pt idx="5">
                  <c:v>4.6931883138144377</c:v>
                </c:pt>
                <c:pt idx="6">
                  <c:v>4.5068951446549734</c:v>
                </c:pt>
                <c:pt idx="7">
                  <c:v>4.3183399658818082</c:v>
                </c:pt>
                <c:pt idx="8">
                  <c:v>4.1283501920216814</c:v>
                </c:pt>
                <c:pt idx="9">
                  <c:v>3.9377789290883527</c:v>
                </c:pt>
                <c:pt idx="10">
                  <c:v>3.7474897797588231</c:v>
                </c:pt>
                <c:pt idx="11">
                  <c:v>3.5583412481956112</c:v>
                </c:pt>
                <c:pt idx="12">
                  <c:v>3.3711713396388556</c:v>
                </c:pt>
                <c:pt idx="13">
                  <c:v>3.1867829372123841</c:v>
                </c:pt>
                <c:pt idx="14">
                  <c:v>3.0059304882664222</c:v>
                </c:pt>
                <c:pt idx="15">
                  <c:v>2.8293084499044387</c:v>
                </c:pt>
                <c:pt idx="16">
                  <c:v>2.6575418359638907</c:v>
                </c:pt>
                <c:pt idx="17">
                  <c:v>2.4911790854262468</c:v>
                </c:pt>
                <c:pt idx="18">
                  <c:v>2.3306873454985597</c:v>
                </c:pt>
                <c:pt idx="19">
                  <c:v>2.1764501413924644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6.4000000000000083</c:v>
                </c:pt>
                <c:pt idx="1">
                  <c:v>6.1776061776061795</c:v>
                </c:pt>
                <c:pt idx="2">
                  <c:v>5.9501673484566791</c:v>
                </c:pt>
                <c:pt idx="3">
                  <c:v>5.71857464526967</c:v>
                </c:pt>
                <c:pt idx="4">
                  <c:v>5.4837902587320819</c:v>
                </c:pt>
                <c:pt idx="5">
                  <c:v>5.2468323069764145</c:v>
                </c:pt>
                <c:pt idx="6">
                  <c:v>5.0087576562382434</c:v>
                </c:pt>
                <c:pt idx="7">
                  <c:v>4.7706432883598389</c:v>
                </c:pt>
                <c:pt idx="8">
                  <c:v>4.5335669032291124</c:v>
                </c:pt>
                <c:pt idx="9">
                  <c:v>4.2985874937756954</c:v>
                </c:pt>
                <c:pt idx="10">
                  <c:v>4.0667266329317684</c:v>
                </c:pt>
                <c:pt idx="11">
                  <c:v>3.8389511658345508</c:v>
                </c:pt>
                <c:pt idx="12">
                  <c:v>3.6161579110162978</c:v>
                </c:pt>
                <c:pt idx="13">
                  <c:v>3.3991608500016381</c:v>
                </c:pt>
                <c:pt idx="14">
                  <c:v>3.1886811371331407</c:v>
                </c:pt>
                <c:pt idx="15">
                  <c:v>2.985340103539992</c:v>
                </c:pt>
                <c:pt idx="16">
                  <c:v>2.7896552737993097</c:v>
                </c:pt>
                <c:pt idx="17">
                  <c:v>2.6020392723516408</c:v>
                </c:pt>
                <c:pt idx="18">
                  <c:v>2.4228013779052771</c:v>
                </c:pt>
                <c:pt idx="19">
                  <c:v>2.2521513935460198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7.5294117647058885</c:v>
                </c:pt>
                <c:pt idx="1">
                  <c:v>7.2153325817361971</c:v>
                </c:pt>
                <c:pt idx="2">
                  <c:v>6.898781933814818</c:v>
                </c:pt>
                <c:pt idx="3">
                  <c:v>6.5811798821557526</c:v>
                </c:pt>
                <c:pt idx="4">
                  <c:v>6.2639654620604386</c:v>
                </c:pt>
                <c:pt idx="5">
                  <c:v>5.9485707025271424</c:v>
                </c:pt>
                <c:pt idx="6">
                  <c:v>5.6363949135516771</c:v>
                </c:pt>
                <c:pt idx="7">
                  <c:v>5.3287802148072299</c:v>
                </c:pt>
                <c:pt idx="8">
                  <c:v>5.0269891992687175</c:v>
                </c:pt>
                <c:pt idx="9">
                  <c:v>4.7321854903506324</c:v>
                </c:pt>
                <c:pt idx="10">
                  <c:v>4.4454177741086394</c:v>
                </c:pt>
                <c:pt idx="11">
                  <c:v>4.1676076851844224</c:v>
                </c:pt>
                <c:pt idx="12">
                  <c:v>3.8995417139103141</c:v>
                </c:pt>
                <c:pt idx="13">
                  <c:v>3.6418670990264519</c:v>
                </c:pt>
                <c:pt idx="14">
                  <c:v>3.3950914899939981</c:v>
                </c:pt>
                <c:pt idx="15">
                  <c:v>3.1595860153999249</c:v>
                </c:pt>
                <c:pt idx="16">
                  <c:v>2.9355912856341559</c:v>
                </c:pt>
                <c:pt idx="17">
                  <c:v>2.7232257908058499</c:v>
                </c:pt>
                <c:pt idx="18">
                  <c:v>2.5224961269377126</c:v>
                </c:pt>
                <c:pt idx="19">
                  <c:v>2.3333084901433967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9.1428571428571459</c:v>
                </c:pt>
                <c:pt idx="1">
                  <c:v>8.6720867208672558</c:v>
                </c:pt>
                <c:pt idx="2">
                  <c:v>8.2072326237496895</c:v>
                </c:pt>
                <c:pt idx="3">
                  <c:v>7.7502482501392711</c:v>
                </c:pt>
                <c:pt idx="4">
                  <c:v>7.3029515335056985</c:v>
                </c:pt>
                <c:pt idx="5">
                  <c:v>6.8669984714490635</c:v>
                </c:pt>
                <c:pt idx="6">
                  <c:v>6.4438622101694314</c:v>
                </c:pt>
                <c:pt idx="7">
                  <c:v>6.0348180828322517</c:v>
                </c:pt>
                <c:pt idx="8">
                  <c:v>5.6409346873721775</c:v>
                </c:pt>
                <c:pt idx="9">
                  <c:v>5.2630708005236624</c:v>
                </c:pt>
                <c:pt idx="10">
                  <c:v>4.9018776790224274</c:v>
                </c:pt>
                <c:pt idx="11">
                  <c:v>4.5578061083282275</c:v>
                </c:pt>
                <c:pt idx="12">
                  <c:v>4.2311174296897294</c:v>
                </c:pt>
                <c:pt idx="13">
                  <c:v>3.9218977076650399</c:v>
                </c:pt>
                <c:pt idx="14">
                  <c:v>3.6300741871187343</c:v>
                </c:pt>
                <c:pt idx="15">
                  <c:v>3.3554332225062145</c:v>
                </c:pt>
                <c:pt idx="16">
                  <c:v>3.097638932207734</c:v>
                </c:pt>
                <c:pt idx="17">
                  <c:v>2.8562519254823369</c:v>
                </c:pt>
                <c:pt idx="18">
                  <c:v>2.6307475585271396</c:v>
                </c:pt>
                <c:pt idx="19">
                  <c:v>2.4205332897627412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11.636363636363663</c:v>
                </c:pt>
                <c:pt idx="1">
                  <c:v>10.865874363327727</c:v>
                </c:pt>
                <c:pt idx="2">
                  <c:v>10.128184839373336</c:v>
                </c:pt>
                <c:pt idx="3">
                  <c:v>9.4243767394601683</c:v>
                </c:pt>
                <c:pt idx="4">
                  <c:v>8.7551419358987008</c:v>
                </c:pt>
                <c:pt idx="5">
                  <c:v>8.120808187906368</c:v>
                </c:pt>
                <c:pt idx="6">
                  <c:v>7.5213701811683134</c:v>
                </c:pt>
                <c:pt idx="7">
                  <c:v>6.9565242419668776</c:v>
                </c:pt>
                <c:pt idx="8">
                  <c:v>6.4257051602402075</c:v>
                </c:pt>
                <c:pt idx="9">
                  <c:v>5.9281237257065911</c:v>
                </c:pt>
                <c:pt idx="10">
                  <c:v>5.4628037887076344</c:v>
                </c:pt>
                <c:pt idx="11">
                  <c:v>5.0286178825081294</c:v>
                </c:pt>
                <c:pt idx="12">
                  <c:v>4.6243206695835655</c:v>
                </c:pt>
                <c:pt idx="13">
                  <c:v>4.2485796879564015</c:v>
                </c:pt>
                <c:pt idx="14">
                  <c:v>3.9000030658892397</c:v>
                </c:pt>
                <c:pt idx="15">
                  <c:v>3.5771640388050612</c:v>
                </c:pt>
                <c:pt idx="16">
                  <c:v>3.2786222388446449</c:v>
                </c:pt>
                <c:pt idx="17">
                  <c:v>3.0029418350459007</c:v>
                </c:pt>
                <c:pt idx="18">
                  <c:v>2.7487066825171911</c:v>
                </c:pt>
                <c:pt idx="19">
                  <c:v>2.514532695066388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1.7715609999999979</c:v>
                </c:pt>
                <c:pt idx="7">
                  <c:v>1.9487171000000063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3.4522712143930971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4.5949729863572069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16.000000000000053</c:v>
                </c:pt>
                <c:pt idx="1">
                  <c:v>14.545454545454589</c:v>
                </c:pt>
                <c:pt idx="2">
                  <c:v>13.223140495867803</c:v>
                </c:pt>
                <c:pt idx="3">
                  <c:v>12.021036814425315</c:v>
                </c:pt>
                <c:pt idx="4">
                  <c:v>10.928215285841148</c:v>
                </c:pt>
                <c:pt idx="5">
                  <c:v>9.9347411689464931</c:v>
                </c:pt>
                <c:pt idx="6">
                  <c:v>9.0315828808604497</c:v>
                </c:pt>
                <c:pt idx="7">
                  <c:v>8.2105298916913156</c:v>
                </c:pt>
                <c:pt idx="8">
                  <c:v>7.4641180833557375</c:v>
                </c:pt>
                <c:pt idx="9">
                  <c:v>6.7855618939597724</c:v>
                </c:pt>
                <c:pt idx="10">
                  <c:v>6.1686926308725099</c:v>
                </c:pt>
                <c:pt idx="11">
                  <c:v>5.6079023917022806</c:v>
                </c:pt>
                <c:pt idx="12">
                  <c:v>5.0980930833657094</c:v>
                </c:pt>
                <c:pt idx="13">
                  <c:v>4.6346300757870065</c:v>
                </c:pt>
                <c:pt idx="14">
                  <c:v>4.2133000688972775</c:v>
                </c:pt>
                <c:pt idx="15">
                  <c:v>3.830272789906616</c:v>
                </c:pt>
                <c:pt idx="16">
                  <c:v>3.4820661726423792</c:v>
                </c:pt>
                <c:pt idx="17">
                  <c:v>3.165514702402175</c:v>
                </c:pt>
                <c:pt idx="18">
                  <c:v>2.8777406385474191</c:v>
                </c:pt>
                <c:pt idx="19">
                  <c:v>2.6161278532249259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188608"/>
        <c:axId val="87190528"/>
        <c:axId val="87164224"/>
      </c:surfaceChart>
      <c:catAx>
        <c:axId val="87188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190528"/>
        <c:crosses val="autoZero"/>
        <c:auto val="1"/>
        <c:lblAlgn val="ctr"/>
        <c:lblOffset val="100"/>
        <c:tickMarkSkip val="2"/>
      </c:catAx>
      <c:valAx>
        <c:axId val="87190528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188608"/>
        <c:crosses val="autoZero"/>
        <c:crossBetween val="midCat"/>
        <c:majorUnit val="4"/>
      </c:valAx>
      <c:serAx>
        <c:axId val="87164224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306"/>
              <c:y val="0.1924044013729062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190528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5"/>
          <c:w val="0.13963565205236941"/>
          <c:h val="0.27061800928730201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3.3160621761657936</c:v>
                </c:pt>
                <c:pt idx="1">
                  <c:v>3.2603158430973069</c:v>
                </c:pt>
                <c:pt idx="2">
                  <c:v>3.201120392137252</c:v>
                </c:pt>
                <c:pt idx="3">
                  <c:v>3.1384395090303689</c:v>
                </c:pt>
                <c:pt idx="4">
                  <c:v>3.072265935339356</c:v>
                </c:pt>
                <c:pt idx="5">
                  <c:v>3.0026249979884754</c:v>
                </c:pt>
                <c:pt idx="6">
                  <c:v>2.9295778062289632</c:v>
                </c:pt>
                <c:pt idx="7">
                  <c:v>2.8532239502259391</c:v>
                </c:pt>
                <c:pt idx="8">
                  <c:v>2.7737035307694402</c:v>
                </c:pt>
                <c:pt idx="9">
                  <c:v>2.691198354758451</c:v>
                </c:pt>
                <c:pt idx="10">
                  <c:v>2.6059321477009836</c:v>
                </c:pt>
                <c:pt idx="11">
                  <c:v>2.5181696633434347</c:v>
                </c:pt>
                <c:pt idx="12">
                  <c:v>2.4282146114639351</c:v>
                </c:pt>
                <c:pt idx="13">
                  <c:v>2.3364063763626977</c:v>
                </c:pt>
                <c:pt idx="14">
                  <c:v>2.2431155578833</c:v>
                </c:pt>
                <c:pt idx="15">
                  <c:v>2.1487384299398027</c:v>
                </c:pt>
                <c:pt idx="16">
                  <c:v>2.0536904736721078</c:v>
                </c:pt>
                <c:pt idx="17">
                  <c:v>1.9583991982733022</c:v>
                </c:pt>
                <c:pt idx="18">
                  <c:v>1.8632965071994736</c:v>
                </c:pt>
                <c:pt idx="19">
                  <c:v>1.7688108966738141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3.5934868051656381</c:v>
                </c:pt>
                <c:pt idx="1">
                  <c:v>3.5259765302187187</c:v>
                </c:pt>
                <c:pt idx="2">
                  <c:v>3.4545856926174432</c:v>
                </c:pt>
                <c:pt idx="3">
                  <c:v>3.3793220340772927</c:v>
                </c:pt>
                <c:pt idx="4">
                  <c:v>3.3002311554093806</c:v>
                </c:pt>
                <c:pt idx="5">
                  <c:v>3.2173998431346646</c:v>
                </c:pt>
                <c:pt idx="6">
                  <c:v>3.1309587572349202</c:v>
                </c:pt>
                <c:pt idx="7">
                  <c:v>3.0410842916933412</c:v>
                </c:pt>
                <c:pt idx="8">
                  <c:v>2.9479994307362047</c:v>
                </c:pt>
                <c:pt idx="9">
                  <c:v>2.8519734482057988</c:v>
                </c:pt>
                <c:pt idx="10">
                  <c:v>2.7533203357017202</c:v>
                </c:pt>
                <c:pt idx="11">
                  <c:v>2.6523958961680667</c:v>
                </c:pt>
                <c:pt idx="12">
                  <c:v>2.5495935011868891</c:v>
                </c:pt>
                <c:pt idx="13">
                  <c:v>2.4453385786588817</c:v>
                </c:pt>
                <c:pt idx="14">
                  <c:v>2.340081967918</c:v>
                </c:pt>
                <c:pt idx="15">
                  <c:v>2.2342923459918453</c:v>
                </c:pt>
                <c:pt idx="16">
                  <c:v>2.128447985886619</c:v>
                </c:pt>
                <c:pt idx="17">
                  <c:v>2.0230281501805476</c:v>
                </c:pt>
                <c:pt idx="18">
                  <c:v>1.918504446798402</c:v>
                </c:pt>
                <c:pt idx="19">
                  <c:v>1.8153324763027261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3.9215686274509807</c:v>
                </c:pt>
                <c:pt idx="1">
                  <c:v>3.838771593090212</c:v>
                </c:pt>
                <c:pt idx="2">
                  <c:v>3.7516413430876017</c:v>
                </c:pt>
                <c:pt idx="3">
                  <c:v>3.6602551197818438</c:v>
                </c:pt>
                <c:pt idx="4">
                  <c:v>3.5647383214716672</c:v>
                </c:pt>
                <c:pt idx="5">
                  <c:v>3.4652670222146136</c:v>
                </c:pt>
                <c:pt idx="6">
                  <c:v>3.3620694451917994</c:v>
                </c:pt>
                <c:pt idx="7">
                  <c:v>3.255426204215643</c:v>
                </c:pt>
                <c:pt idx="8">
                  <c:v>3.1456691643297128</c:v>
                </c:pt>
                <c:pt idx="9">
                  <c:v>3.0331788238657791</c:v>
                </c:pt>
                <c:pt idx="10">
                  <c:v>2.9183801849118787</c:v>
                </c:pt>
                <c:pt idx="11">
                  <c:v>2.8017371534078332</c:v>
                </c:pt>
                <c:pt idx="12">
                  <c:v>2.6837455890457358</c:v>
                </c:pt>
                <c:pt idx="13">
                  <c:v>2.5649252027528604</c:v>
                </c:pt>
                <c:pt idx="14">
                  <c:v>2.4458105692332381</c:v>
                </c:pt>
                <c:pt idx="15">
                  <c:v>2.326941577564694</c:v>
                </c:pt>
                <c:pt idx="16">
                  <c:v>2.2088536789555091</c:v>
                </c:pt>
                <c:pt idx="17">
                  <c:v>2.0920683039562746</c:v>
                </c:pt>
                <c:pt idx="18">
                  <c:v>1.9770838103965447</c:v>
                </c:pt>
                <c:pt idx="19">
                  <c:v>1.8643672891610981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4.3155765340525871</c:v>
                </c:pt>
                <c:pt idx="1">
                  <c:v>4.2124662673599609</c:v>
                </c:pt>
                <c:pt idx="2">
                  <c:v>4.104590086132248</c:v>
                </c:pt>
                <c:pt idx="3">
                  <c:v>3.9921330029011592</c:v>
                </c:pt>
                <c:pt idx="4">
                  <c:v>3.8753392965520446</c:v>
                </c:pt>
                <c:pt idx="5">
                  <c:v>3.7545131961840572</c:v>
                </c:pt>
                <c:pt idx="6">
                  <c:v>3.630018028660368</c:v>
                </c:pt>
                <c:pt idx="7">
                  <c:v>3.5022737004106914</c:v>
                </c:pt>
                <c:pt idx="8">
                  <c:v>3.3717524540285182</c:v>
                </c:pt>
                <c:pt idx="9">
                  <c:v>3.238972922526921</c:v>
                </c:pt>
                <c:pt idx="10">
                  <c:v>3.1044925935251397</c:v>
                </c:pt>
                <c:pt idx="11">
                  <c:v>2.9688988854922878</c:v>
                </c:pt>
                <c:pt idx="12">
                  <c:v>2.8327991210692596</c:v>
                </c:pt>
                <c:pt idx="13">
                  <c:v>2.6968097510808571</c:v>
                </c:pt>
                <c:pt idx="14">
                  <c:v>2.5615452307385778</c:v>
                </c:pt>
                <c:pt idx="15">
                  <c:v>2.4276069721044218</c:v>
                </c:pt>
                <c:pt idx="16">
                  <c:v>2.295572791918667</c:v>
                </c:pt>
                <c:pt idx="17">
                  <c:v>2.1659872418823385</c:v>
                </c:pt>
                <c:pt idx="18">
                  <c:v>2.0393531525540971</c:v>
                </c:pt>
                <c:pt idx="19">
                  <c:v>1.9161246475131488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4.7976011994003116</c:v>
                </c:pt>
                <c:pt idx="1">
                  <c:v>4.6667638909144014</c:v>
                </c:pt>
                <c:pt idx="2">
                  <c:v>4.5308451442083104</c:v>
                </c:pt>
                <c:pt idx="3">
                  <c:v>4.3901950481343706</c:v>
                </c:pt>
                <c:pt idx="4">
                  <c:v>4.2452327694293404</c:v>
                </c:pt>
                <c:pt idx="5">
                  <c:v>4.0964437530045803</c:v>
                </c:pt>
                <c:pt idx="6">
                  <c:v>3.9443749113463267</c:v>
                </c:pt>
                <c:pt idx="7">
                  <c:v>3.7896278226849116</c:v>
                </c:pt>
                <c:pt idx="8">
                  <c:v>3.6328500615627433</c:v>
                </c:pt>
                <c:pt idx="9">
                  <c:v>3.4747248904983192</c:v>
                </c:pt>
                <c:pt idx="10">
                  <c:v>3.3159596390010742</c:v>
                </c:pt>
                <c:pt idx="11">
                  <c:v>3.1572731776327689</c:v>
                </c:pt>
                <c:pt idx="12">
                  <c:v>2.9993829525602553</c:v>
                </c:pt>
                <c:pt idx="13">
                  <c:v>2.8429920745455379</c:v>
                </c:pt>
                <c:pt idx="14">
                  <c:v>2.6887769527725855</c:v>
                </c:pt>
                <c:pt idx="15">
                  <c:v>2.5373759286685793</c:v>
                </c:pt>
                <c:pt idx="16">
                  <c:v>2.3893793013868625</c:v>
                </c:pt>
                <c:pt idx="17">
                  <c:v>2.2453210509532795</c:v>
                </c:pt>
                <c:pt idx="18">
                  <c:v>2.1056724651260708</c:v>
                </c:pt>
                <c:pt idx="19">
                  <c:v>1.9708377704762807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5.4008438818565434</c:v>
                </c:pt>
                <c:pt idx="1">
                  <c:v>5.2308949734368637</c:v>
                </c:pt>
                <c:pt idx="2">
                  <c:v>5.0558912983370865</c:v>
                </c:pt>
                <c:pt idx="3">
                  <c:v>4.8764319756787966</c:v>
                </c:pt>
                <c:pt idx="4">
                  <c:v>4.6931883138144377</c:v>
                </c:pt>
                <c:pt idx="5">
                  <c:v>4.5068951446549717</c:v>
                </c:pt>
                <c:pt idx="6">
                  <c:v>4.3183399658818082</c:v>
                </c:pt>
                <c:pt idx="7">
                  <c:v>4.1283501920216814</c:v>
                </c:pt>
                <c:pt idx="8">
                  <c:v>3.9377789290883527</c:v>
                </c:pt>
                <c:pt idx="9">
                  <c:v>3.7474897797588231</c:v>
                </c:pt>
                <c:pt idx="10">
                  <c:v>3.5583412481956089</c:v>
                </c:pt>
                <c:pt idx="11">
                  <c:v>3.3711713396388574</c:v>
                </c:pt>
                <c:pt idx="12">
                  <c:v>3.1867829372123841</c:v>
                </c:pt>
                <c:pt idx="13">
                  <c:v>3.0059304882664204</c:v>
                </c:pt>
                <c:pt idx="14">
                  <c:v>2.8293084499044387</c:v>
                </c:pt>
                <c:pt idx="15">
                  <c:v>2.6575418359638907</c:v>
                </c:pt>
                <c:pt idx="16">
                  <c:v>2.4911790854262468</c:v>
                </c:pt>
                <c:pt idx="17">
                  <c:v>2.3306873454985597</c:v>
                </c:pt>
                <c:pt idx="18">
                  <c:v>2.1764501413924644</c:v>
                </c:pt>
                <c:pt idx="19">
                  <c:v>2.0287672975337152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6.1776061776061795</c:v>
                </c:pt>
                <c:pt idx="1">
                  <c:v>5.9501673484566791</c:v>
                </c:pt>
                <c:pt idx="2">
                  <c:v>5.71857464526967</c:v>
                </c:pt>
                <c:pt idx="3">
                  <c:v>5.4837902587320819</c:v>
                </c:pt>
                <c:pt idx="4">
                  <c:v>5.2468323069764145</c:v>
                </c:pt>
                <c:pt idx="5">
                  <c:v>5.008757656238247</c:v>
                </c:pt>
                <c:pt idx="6">
                  <c:v>4.7706432883598318</c:v>
                </c:pt>
                <c:pt idx="7">
                  <c:v>4.5335669032291124</c:v>
                </c:pt>
                <c:pt idx="8">
                  <c:v>4.2985874937756954</c:v>
                </c:pt>
                <c:pt idx="9">
                  <c:v>4.0667266329317684</c:v>
                </c:pt>
                <c:pt idx="10">
                  <c:v>3.8389511658345508</c:v>
                </c:pt>
                <c:pt idx="11">
                  <c:v>3.6161579110162978</c:v>
                </c:pt>
                <c:pt idx="12">
                  <c:v>3.3991608500016381</c:v>
                </c:pt>
                <c:pt idx="13">
                  <c:v>3.1886811371331407</c:v>
                </c:pt>
                <c:pt idx="14">
                  <c:v>2.985340103539992</c:v>
                </c:pt>
                <c:pt idx="15">
                  <c:v>2.7896552737993097</c:v>
                </c:pt>
                <c:pt idx="16">
                  <c:v>2.602039272351639</c:v>
                </c:pt>
                <c:pt idx="17">
                  <c:v>2.4228013779052771</c:v>
                </c:pt>
                <c:pt idx="18">
                  <c:v>2.2521513935460198</c:v>
                </c:pt>
                <c:pt idx="19">
                  <c:v>2.0902054404556507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7.2153325817361971</c:v>
                </c:pt>
                <c:pt idx="1">
                  <c:v>6.898781933814818</c:v>
                </c:pt>
                <c:pt idx="2">
                  <c:v>6.5811798821557526</c:v>
                </c:pt>
                <c:pt idx="3">
                  <c:v>6.2639654620604386</c:v>
                </c:pt>
                <c:pt idx="4">
                  <c:v>5.9485707025271415</c:v>
                </c:pt>
                <c:pt idx="5">
                  <c:v>5.6363949135516735</c:v>
                </c:pt>
                <c:pt idx="6">
                  <c:v>5.3287802148072343</c:v>
                </c:pt>
                <c:pt idx="7">
                  <c:v>5.0269891992687175</c:v>
                </c:pt>
                <c:pt idx="8">
                  <c:v>4.7321854903506315</c:v>
                </c:pt>
                <c:pt idx="9">
                  <c:v>4.4454177741086394</c:v>
                </c:pt>
                <c:pt idx="10">
                  <c:v>4.1676076851844224</c:v>
                </c:pt>
                <c:pt idx="11">
                  <c:v>3.8995417139103141</c:v>
                </c:pt>
                <c:pt idx="12">
                  <c:v>3.6418670990264519</c:v>
                </c:pt>
                <c:pt idx="13">
                  <c:v>3.3950914899939999</c:v>
                </c:pt>
                <c:pt idx="14">
                  <c:v>3.1595860153999249</c:v>
                </c:pt>
                <c:pt idx="15">
                  <c:v>2.9355912856341559</c:v>
                </c:pt>
                <c:pt idx="16">
                  <c:v>2.7232257908058499</c:v>
                </c:pt>
                <c:pt idx="17">
                  <c:v>2.5224961269377126</c:v>
                </c:pt>
                <c:pt idx="18">
                  <c:v>2.3333084901433985</c:v>
                </c:pt>
                <c:pt idx="19">
                  <c:v>2.155480913187747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8.6720867208672452</c:v>
                </c:pt>
                <c:pt idx="1">
                  <c:v>8.2072326237496895</c:v>
                </c:pt>
                <c:pt idx="2">
                  <c:v>7.7502482501392711</c:v>
                </c:pt>
                <c:pt idx="3">
                  <c:v>7.3029515335057047</c:v>
                </c:pt>
                <c:pt idx="4">
                  <c:v>6.8669984714490635</c:v>
                </c:pt>
                <c:pt idx="5">
                  <c:v>6.4438622101694314</c:v>
                </c:pt>
                <c:pt idx="6">
                  <c:v>6.0348180828322517</c:v>
                </c:pt>
                <c:pt idx="7">
                  <c:v>5.6409346873721775</c:v>
                </c:pt>
                <c:pt idx="8">
                  <c:v>5.2630708005236624</c:v>
                </c:pt>
                <c:pt idx="9">
                  <c:v>4.9018776790224274</c:v>
                </c:pt>
                <c:pt idx="10">
                  <c:v>4.5578061083282275</c:v>
                </c:pt>
                <c:pt idx="11">
                  <c:v>4.2311174296897294</c:v>
                </c:pt>
                <c:pt idx="12">
                  <c:v>3.9218977076650381</c:v>
                </c:pt>
                <c:pt idx="13">
                  <c:v>3.6300741871187343</c:v>
                </c:pt>
                <c:pt idx="14">
                  <c:v>3.3554332225062145</c:v>
                </c:pt>
                <c:pt idx="15">
                  <c:v>3.097638932207734</c:v>
                </c:pt>
                <c:pt idx="16">
                  <c:v>2.8562519254823369</c:v>
                </c:pt>
                <c:pt idx="17">
                  <c:v>2.630747558527136</c:v>
                </c:pt>
                <c:pt idx="18">
                  <c:v>2.4205332897627412</c:v>
                </c:pt>
                <c:pt idx="19">
                  <c:v>2.224964815256492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10.865874363327718</c:v>
                </c:pt>
                <c:pt idx="1">
                  <c:v>10.128184839373336</c:v>
                </c:pt>
                <c:pt idx="2">
                  <c:v>9.4243767394601683</c:v>
                </c:pt>
                <c:pt idx="3">
                  <c:v>8.7551419358987008</c:v>
                </c:pt>
                <c:pt idx="4">
                  <c:v>8.120808187906368</c:v>
                </c:pt>
                <c:pt idx="5">
                  <c:v>7.5213701811683134</c:v>
                </c:pt>
                <c:pt idx="6">
                  <c:v>6.9565242419668776</c:v>
                </c:pt>
                <c:pt idx="7">
                  <c:v>6.4257051602402075</c:v>
                </c:pt>
                <c:pt idx="8">
                  <c:v>5.9281237257065911</c:v>
                </c:pt>
                <c:pt idx="9">
                  <c:v>5.4628037887076308</c:v>
                </c:pt>
                <c:pt idx="10">
                  <c:v>5.0286178825081294</c:v>
                </c:pt>
                <c:pt idx="11">
                  <c:v>4.6243206695835655</c:v>
                </c:pt>
                <c:pt idx="12">
                  <c:v>4.2485796879564015</c:v>
                </c:pt>
                <c:pt idx="13">
                  <c:v>3.9000030658892397</c:v>
                </c:pt>
                <c:pt idx="14">
                  <c:v>3.5771640388050603</c:v>
                </c:pt>
                <c:pt idx="15">
                  <c:v>3.2786222388446449</c:v>
                </c:pt>
                <c:pt idx="16">
                  <c:v>3.0029418350459007</c:v>
                </c:pt>
                <c:pt idx="17">
                  <c:v>2.7487066825171893</c:v>
                </c:pt>
                <c:pt idx="18">
                  <c:v>2.514532695066388</c:v>
                </c:pt>
                <c:pt idx="19">
                  <c:v>2.2990776910207371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1.7715609999999988</c:v>
                </c:pt>
                <c:pt idx="7">
                  <c:v>1.9487171000000048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3.4522712143930989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4.5949729863572113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14.545454545454589</c:v>
                </c:pt>
                <c:pt idx="1">
                  <c:v>13.223140495867803</c:v>
                </c:pt>
                <c:pt idx="2">
                  <c:v>12.021036814425303</c:v>
                </c:pt>
                <c:pt idx="3">
                  <c:v>10.928215285841148</c:v>
                </c:pt>
                <c:pt idx="4">
                  <c:v>9.9347411689464931</c:v>
                </c:pt>
                <c:pt idx="5">
                  <c:v>9.0315828808604497</c:v>
                </c:pt>
                <c:pt idx="6">
                  <c:v>8.2105298916913156</c:v>
                </c:pt>
                <c:pt idx="7">
                  <c:v>7.4641180833557375</c:v>
                </c:pt>
                <c:pt idx="8">
                  <c:v>6.7855618939597715</c:v>
                </c:pt>
                <c:pt idx="9">
                  <c:v>6.1686926308725099</c:v>
                </c:pt>
                <c:pt idx="10">
                  <c:v>5.6079023917022806</c:v>
                </c:pt>
                <c:pt idx="11">
                  <c:v>5.0980930833657094</c:v>
                </c:pt>
                <c:pt idx="12">
                  <c:v>4.6346300757870065</c:v>
                </c:pt>
                <c:pt idx="13">
                  <c:v>4.2133000688972775</c:v>
                </c:pt>
                <c:pt idx="14">
                  <c:v>3.830272789906616</c:v>
                </c:pt>
                <c:pt idx="15">
                  <c:v>3.4820661726423792</c:v>
                </c:pt>
                <c:pt idx="16">
                  <c:v>3.1655147024021706</c:v>
                </c:pt>
                <c:pt idx="17">
                  <c:v>2.8777406385474191</c:v>
                </c:pt>
                <c:pt idx="18">
                  <c:v>2.6161278532249259</c:v>
                </c:pt>
                <c:pt idx="19">
                  <c:v>2.3782980483862959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416832"/>
        <c:axId val="87418752"/>
        <c:axId val="87404992"/>
      </c:surfaceChart>
      <c:catAx>
        <c:axId val="87416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 smtClean="0"/>
                  <a:t>x (straight-line transactional slow-down)</a:t>
                </a:r>
                <a:endParaRPr lang="en-US" sz="2000" b="0" dirty="0"/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418752"/>
        <c:crosses val="autoZero"/>
        <c:auto val="1"/>
        <c:lblAlgn val="ctr"/>
        <c:lblOffset val="100"/>
        <c:tickMarkSkip val="2"/>
      </c:catAx>
      <c:valAx>
        <c:axId val="87418752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416832"/>
        <c:crosses val="autoZero"/>
        <c:crossBetween val="midCat"/>
        <c:majorUnit val="4"/>
      </c:valAx>
      <c:serAx>
        <c:axId val="87404992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06"/>
              <c:y val="0.19240440137290599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418752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601"/>
          <c:w val="0.13963565205236941"/>
          <c:h val="0.27061800928730162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view3D>
      <c:rotX val="90"/>
      <c:rotY val="0"/>
      <c:perspective val="0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surfaceChart>
        <c:ser>
          <c:idx val="0"/>
          <c:order val="0"/>
          <c:tx>
            <c:strRef>
              <c:f>Sheet1!$B$112</c:f>
              <c:strCache>
                <c:ptCount val="1"/>
                <c:pt idx="0">
                  <c:v>75%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Sheet1!$B$113:$B$132</c:f>
              <c:numCache>
                <c:formatCode>General</c:formatCode>
                <c:ptCount val="20"/>
                <c:pt idx="0">
                  <c:v>3.1777557100297913</c:v>
                </c:pt>
                <c:pt idx="1">
                  <c:v>3.1137491485842181</c:v>
                </c:pt>
                <c:pt idx="2">
                  <c:v>3.0462554856397519</c:v>
                </c:pt>
                <c:pt idx="3">
                  <c:v>2.9753132679446259</c:v>
                </c:pt>
                <c:pt idx="4">
                  <c:v>2.9009979160862782</c:v>
                </c:pt>
                <c:pt idx="5">
                  <c:v>2.8234241893885179</c:v>
                </c:pt>
                <c:pt idx="6">
                  <c:v>2.7427479180149832</c:v>
                </c:pt>
                <c:pt idx="7">
                  <c:v>2.6591668418097152</c:v>
                </c:pt>
                <c:pt idx="8">
                  <c:v>2.5729204166103155</c:v>
                </c:pt>
                <c:pt idx="9">
                  <c:v>2.4842884823017397</c:v>
                </c:pt>
                <c:pt idx="10">
                  <c:v>2.393588732056477</c:v>
                </c:pt>
                <c:pt idx="11">
                  <c:v>2.3011729770605407</c:v>
                </c:pt>
                <c:pt idx="12">
                  <c:v>2.2074222623045223</c:v>
                </c:pt>
                <c:pt idx="13">
                  <c:v>2.112740952385423</c:v>
                </c:pt>
                <c:pt idx="14">
                  <c:v>2.0175499666701069</c:v>
                </c:pt>
                <c:pt idx="15">
                  <c:v>1.9222793953839024</c:v>
                </c:pt>
                <c:pt idx="16">
                  <c:v>1.8273607674204841</c:v>
                </c:pt>
                <c:pt idx="17">
                  <c:v>1.7332192631745922</c:v>
                </c:pt>
                <c:pt idx="18">
                  <c:v>1.6402661692798461</c:v>
                </c:pt>
                <c:pt idx="19">
                  <c:v>1.5488918564358778</c:v>
                </c:pt>
              </c:numCache>
            </c:numRef>
          </c:val>
        </c:ser>
        <c:ser>
          <c:idx val="1"/>
          <c:order val="1"/>
          <c:tx>
            <c:strRef>
              <c:f>Sheet1!$C$112</c:f>
              <c:strCache>
                <c:ptCount val="1"/>
                <c:pt idx="0">
                  <c:v>78%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Sheet1!$C$113:$C$132</c:f>
              <c:numCache>
                <c:formatCode>General</c:formatCode>
                <c:ptCount val="20"/>
                <c:pt idx="0">
                  <c:v>3.4264910589998951</c:v>
                </c:pt>
                <c:pt idx="1">
                  <c:v>3.3497681332370211</c:v>
                </c:pt>
                <c:pt idx="2">
                  <c:v>3.2692458973518077</c:v>
                </c:pt>
                <c:pt idx="3">
                  <c:v>3.1850275042054812</c:v>
                </c:pt>
                <c:pt idx="4">
                  <c:v>3.0972607932013272</c:v>
                </c:pt>
                <c:pt idx="5">
                  <c:v>3.0061397896956641</c:v>
                </c:pt>
                <c:pt idx="6">
                  <c:v>2.9119051386071377</c:v>
                </c:pt>
                <c:pt idx="7">
                  <c:v>2.8148433325516704</c:v>
                </c:pt>
                <c:pt idx="8">
                  <c:v>2.715284638081894</c:v>
                </c:pt>
                <c:pt idx="9">
                  <c:v>2.6135996789978826</c:v>
                </c:pt>
                <c:pt idx="10">
                  <c:v>2.510194700380413</c:v>
                </c:pt>
                <c:pt idx="11">
                  <c:v>2.405505606784391</c:v>
                </c:pt>
                <c:pt idx="12">
                  <c:v>2.2999909376796155</c:v>
                </c:pt>
                <c:pt idx="13">
                  <c:v>2.1941240069572054</c:v>
                </c:pt>
                <c:pt idx="14">
                  <c:v>2.0883844854557698</c:v>
                </c:pt>
                <c:pt idx="15">
                  <c:v>1.9832497411218082</c:v>
                </c:pt>
                <c:pt idx="16">
                  <c:v>1.8791862671578794</c:v>
                </c:pt>
                <c:pt idx="17">
                  <c:v>1.7766415227832801</c:v>
                </c:pt>
                <c:pt idx="18">
                  <c:v>1.6760364845987596</c:v>
                </c:pt>
                <c:pt idx="19">
                  <c:v>1.5777591616100421</c:v>
                </c:pt>
              </c:numCache>
            </c:numRef>
          </c:val>
        </c:ser>
        <c:ser>
          <c:idx val="2"/>
          <c:order val="2"/>
          <c:tx>
            <c:strRef>
              <c:f>Sheet1!$D$112</c:f>
              <c:strCache>
                <c:ptCount val="1"/>
                <c:pt idx="0">
                  <c:v>80%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Sheet1!$D$113:$D$132</c:f>
              <c:numCache>
                <c:formatCode>General</c:formatCode>
                <c:ptCount val="20"/>
                <c:pt idx="0">
                  <c:v>3.7174721189591078</c:v>
                </c:pt>
                <c:pt idx="1">
                  <c:v>3.6245016310257352</c:v>
                </c:pt>
                <c:pt idx="2">
                  <c:v>3.5274612861123935</c:v>
                </c:pt>
                <c:pt idx="3">
                  <c:v>3.4265468289022376</c:v>
                </c:pt>
                <c:pt idx="4">
                  <c:v>3.3220063988487198</c:v>
                </c:pt>
                <c:pt idx="5">
                  <c:v>3.2141402629597442</c:v>
                </c:pt>
                <c:pt idx="6">
                  <c:v>3.1032991238154559</c:v>
                </c:pt>
                <c:pt idx="7">
                  <c:v>2.9898809282880277</c:v>
                </c:pt>
                <c:pt idx="8">
                  <c:v>2.8743261711875312</c:v>
                </c:pt>
                <c:pt idx="9">
                  <c:v>2.7571117647583829</c:v>
                </c:pt>
                <c:pt idx="10">
                  <c:v>2.6387436241498743</c:v>
                </c:pt>
                <c:pt idx="11">
                  <c:v>2.5197481943604632</c:v>
                </c:pt>
                <c:pt idx="12">
                  <c:v>2.4006632091747107</c:v>
                </c:pt>
                <c:pt idx="13">
                  <c:v>2.2820280213052522</c:v>
                </c:pt>
                <c:pt idx="14">
                  <c:v>2.1643738706674016</c:v>
                </c:pt>
                <c:pt idx="15">
                  <c:v>2.0482144617434592</c:v>
                </c:pt>
                <c:pt idx="16">
                  <c:v>1.9340372009397757</c:v>
                </c:pt>
                <c:pt idx="17">
                  <c:v>1.8222954026700753</c:v>
                </c:pt>
                <c:pt idx="18">
                  <c:v>1.7134017126808903</c:v>
                </c:pt>
                <c:pt idx="19">
                  <c:v>1.6077229244793445</c:v>
                </c:pt>
              </c:numCache>
            </c:numRef>
          </c:val>
        </c:ser>
        <c:ser>
          <c:idx val="3"/>
          <c:order val="3"/>
          <c:tx>
            <c:strRef>
              <c:f>Sheet1!$E$112</c:f>
              <c:strCache>
                <c:ptCount val="1"/>
                <c:pt idx="0">
                  <c:v>83%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Sheet1!$E$113:$E$132</c:f>
              <c:numCache>
                <c:formatCode>General</c:formatCode>
                <c:ptCount val="20"/>
                <c:pt idx="0">
                  <c:v>4.0624603275358648</c:v>
                </c:pt>
                <c:pt idx="1">
                  <c:v>3.9483262798129575</c:v>
                </c:pt>
                <c:pt idx="2">
                  <c:v>3.8299639624328421</c:v>
                </c:pt>
                <c:pt idx="3">
                  <c:v>3.7077002097283858</c:v>
                </c:pt>
                <c:pt idx="4">
                  <c:v>3.581920199586385</c:v>
                </c:pt>
                <c:pt idx="5">
                  <c:v>3.4530642836140597</c:v>
                </c:pt>
                <c:pt idx="6">
                  <c:v>3.3216230905665101</c:v>
                </c:pt>
                <c:pt idx="7">
                  <c:v>3.188130959313749</c:v>
                </c:pt>
                <c:pt idx="8">
                  <c:v>3.0531578480422961</c:v>
                </c:pt>
                <c:pt idx="9">
                  <c:v>2.9172999544883935</c:v>
                </c:pt>
                <c:pt idx="10">
                  <c:v>2.7811693603022682</c:v>
                </c:pt>
                <c:pt idx="11">
                  <c:v>2.6453830740537509</c:v>
                </c:pt>
                <c:pt idx="12">
                  <c:v>2.5105518860991904</c:v>
                </c:pt>
                <c:pt idx="13">
                  <c:v>2.3772694607709237</c:v>
                </c:pt>
                <c:pt idx="14">
                  <c:v>2.2461020759190142</c:v>
                </c:pt>
                <c:pt idx="15">
                  <c:v>2.1175793782487742</c:v>
                </c:pt>
                <c:pt idx="16">
                  <c:v>1.9921864591927303</c:v>
                </c:pt>
                <c:pt idx="17">
                  <c:v>1.8703574762343627</c:v>
                </c:pt>
                <c:pt idx="18">
                  <c:v>1.7524709558472999</c:v>
                </c:pt>
                <c:pt idx="19">
                  <c:v>1.6388468239998111</c:v>
                </c:pt>
              </c:numCache>
            </c:numRef>
          </c:val>
        </c:ser>
        <c:ser>
          <c:idx val="4"/>
          <c:order val="4"/>
          <c:tx>
            <c:strRef>
              <c:f>Sheet1!$F$112</c:f>
              <c:strCache>
                <c:ptCount val="1"/>
                <c:pt idx="0">
                  <c:v>85%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Sheet1!$F$113:$F$132</c:f>
              <c:numCache>
                <c:formatCode>General</c:formatCode>
                <c:ptCount val="20"/>
                <c:pt idx="0">
                  <c:v>4.4780296669465454</c:v>
                </c:pt>
                <c:pt idx="1">
                  <c:v>4.3356908652413093</c:v>
                </c:pt>
                <c:pt idx="2">
                  <c:v>4.1892164332487694</c:v>
                </c:pt>
                <c:pt idx="3">
                  <c:v>4.0391158072564073</c:v>
                </c:pt>
                <c:pt idx="4">
                  <c:v>3.8859575411049976</c:v>
                </c:pt>
                <c:pt idx="5">
                  <c:v>3.7303617756375727</c:v>
                </c:pt>
                <c:pt idx="6">
                  <c:v>3.5729909151415722</c:v>
                </c:pt>
                <c:pt idx="7">
                  <c:v>3.4145387778465812</c:v>
                </c:pt>
                <c:pt idx="8">
                  <c:v>3.2557185799657362</c:v>
                </c:pt>
                <c:pt idx="9">
                  <c:v>3.0972501860248967</c:v>
                </c:pt>
                <c:pt idx="10">
                  <c:v>2.9398471053963626</c:v>
                </c:pt>
                <c:pt idx="11">
                  <c:v>2.7842037314617651</c:v>
                </c:pt>
                <c:pt idx="12">
                  <c:v>2.6309833040452837</c:v>
                </c:pt>
                <c:pt idx="13">
                  <c:v>2.4808070292386923</c:v>
                </c:pt>
                <c:pt idx="14">
                  <c:v>2.3342447180040997</c:v>
                </c:pt>
                <c:pt idx="15">
                  <c:v>2.1918072128605881</c:v>
                </c:pt>
                <c:pt idx="16">
                  <c:v>2.0539407688545892</c:v>
                </c:pt>
                <c:pt idx="17">
                  <c:v>1.9210234496097964</c:v>
                </c:pt>
                <c:pt idx="18">
                  <c:v>1.7933634996895118</c:v>
                </c:pt>
                <c:pt idx="19">
                  <c:v>1.6711995675142428</c:v>
                </c:pt>
              </c:numCache>
            </c:numRef>
          </c:val>
        </c:ser>
        <c:ser>
          <c:idx val="5"/>
          <c:order val="5"/>
          <c:tx>
            <c:strRef>
              <c:f>Sheet1!$G$112</c:f>
              <c:strCache>
                <c:ptCount val="1"/>
                <c:pt idx="0">
                  <c:v>88%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Sheet1!$G$113:$G$132</c:f>
              <c:numCache>
                <c:formatCode>General</c:formatCode>
                <c:ptCount val="20"/>
                <c:pt idx="0">
                  <c:v>4.9883086515978308</c:v>
                </c:pt>
                <c:pt idx="1">
                  <c:v>4.8073311800495784</c:v>
                </c:pt>
                <c:pt idx="2">
                  <c:v>4.6228411692898845</c:v>
                </c:pt>
                <c:pt idx="3">
                  <c:v>4.4355948167302275</c:v>
                </c:pt>
                <c:pt idx="4">
                  <c:v>4.2463963521332184</c:v>
                </c:pt>
                <c:pt idx="5">
                  <c:v>4.056084674265934</c:v>
                </c:pt>
                <c:pt idx="6">
                  <c:v>3.8655186940249857</c:v>
                </c:pt>
                <c:pt idx="7">
                  <c:v>3.6755619185119799</c:v>
                </c:pt>
                <c:pt idx="8">
                  <c:v>3.487066859512352</c:v>
                </c:pt>
                <c:pt idx="9">
                  <c:v>3.3008598612623912</c:v>
                </c:pt>
                <c:pt idx="10">
                  <c:v>3.1177269151545719</c:v>
                </c:pt>
                <c:pt idx="11">
                  <c:v>2.9384009658065571</c:v>
                </c:pt>
                <c:pt idx="12">
                  <c:v>2.7635511198188176</c:v>
                </c:pt>
                <c:pt idx="13">
                  <c:v>2.5937740542932342</c:v>
                </c:pt>
                <c:pt idx="14">
                  <c:v>2.4295877969759414</c:v>
                </c:pt>
                <c:pt idx="15">
                  <c:v>2.2714279241394797</c:v>
                </c:pt>
                <c:pt idx="16">
                  <c:v>2.1196461055056481</c:v>
                </c:pt>
                <c:pt idx="17">
                  <c:v>1.974510825243859</c:v>
                </c:pt>
                <c:pt idx="18">
                  <c:v>1.8362100295485657</c:v>
                </c:pt>
                <c:pt idx="19">
                  <c:v>1.7048553970787599</c:v>
                </c:pt>
              </c:numCache>
            </c:numRef>
          </c:val>
        </c:ser>
        <c:ser>
          <c:idx val="6"/>
          <c:order val="6"/>
          <c:tx>
            <c:strRef>
              <c:f>Sheet1!$H$112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Sheet1!$H$113:$H$132</c:f>
              <c:numCache>
                <c:formatCode>General</c:formatCode>
                <c:ptCount val="20"/>
                <c:pt idx="0">
                  <c:v>5.6298381421534165</c:v>
                </c:pt>
                <c:pt idx="1">
                  <c:v>5.3941069381700357</c:v>
                </c:pt>
                <c:pt idx="2">
                  <c:v>5.1565994804726172</c:v>
                </c:pt>
                <c:pt idx="3">
                  <c:v>4.9183825161338337</c:v>
                </c:pt>
                <c:pt idx="4">
                  <c:v>4.6805356007095815</c:v>
                </c:pt>
                <c:pt idx="5">
                  <c:v>4.4441316022692661</c:v>
                </c:pt>
                <c:pt idx="6">
                  <c:v>4.2102174608842562</c:v>
                </c:pt>
                <c:pt idx="7">
                  <c:v>3.9797959309799387</c:v>
                </c:pt>
                <c:pt idx="8">
                  <c:v>3.7538089705892785</c:v>
                </c:pt>
                <c:pt idx="9">
                  <c:v>3.5331233376170377</c:v>
                </c:pt>
                <c:pt idx="10">
                  <c:v>3.3185188186001877</c:v>
                </c:pt>
                <c:pt idx="11">
                  <c:v>3.1106793623885132</c:v>
                </c:pt>
                <c:pt idx="12">
                  <c:v>2.9101872327682732</c:v>
                </c:pt>
                <c:pt idx="13">
                  <c:v>2.7175201427364599</c:v>
                </c:pt>
                <c:pt idx="14">
                  <c:v>2.5330511993682747</c:v>
                </c:pt>
                <c:pt idx="15">
                  <c:v>2.3570513796455637</c:v>
                </c:pt>
                <c:pt idx="16">
                  <c:v>2.1896941786299871</c:v>
                </c:pt>
                <c:pt idx="17">
                  <c:v>2.0310620231966143</c:v>
                </c:pt>
                <c:pt idx="18">
                  <c:v>1.8811540256448431</c:v>
                </c:pt>
                <c:pt idx="19">
                  <c:v>1.7398946582273263</c:v>
                </c:pt>
              </c:numCache>
            </c:numRef>
          </c:val>
        </c:ser>
        <c:ser>
          <c:idx val="7"/>
          <c:order val="7"/>
          <c:tx>
            <c:strRef>
              <c:f>Sheet1!$I$112</c:f>
              <c:strCache>
                <c:ptCount val="1"/>
                <c:pt idx="0">
                  <c:v>93%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Sheet1!$I$113:$I$132</c:f>
              <c:numCache>
                <c:formatCode>General</c:formatCode>
                <c:ptCount val="20"/>
                <c:pt idx="0">
                  <c:v>6.4607308701796855</c:v>
                </c:pt>
                <c:pt idx="1">
                  <c:v>6.1440393218516673</c:v>
                </c:pt>
                <c:pt idx="2">
                  <c:v>5.8297034320557222</c:v>
                </c:pt>
                <c:pt idx="3">
                  <c:v>5.5191036009908894</c:v>
                </c:pt>
                <c:pt idx="4">
                  <c:v>5.2135542700777009</c:v>
                </c:pt>
                <c:pt idx="5">
                  <c:v>4.9142826026672779</c:v>
                </c:pt>
                <c:pt idx="6">
                  <c:v>4.6224103014719242</c:v>
                </c:pt>
                <c:pt idx="7">
                  <c:v>4.3389390694195491</c:v>
                </c:pt>
                <c:pt idx="8">
                  <c:v>4.0647400125225568</c:v>
                </c:pt>
                <c:pt idx="9">
                  <c:v>3.8005470733747395</c:v>
                </c:pt>
                <c:pt idx="10">
                  <c:v>3.5469543879673853</c:v>
                </c:pt>
                <c:pt idx="11">
                  <c:v>3.3044172895487987</c:v>
                </c:pt>
                <c:pt idx="12">
                  <c:v>3.0732565501316897</c:v>
                </c:pt>
                <c:pt idx="13">
                  <c:v>2.8536653575188842</c:v>
                </c:pt>
                <c:pt idx="14">
                  <c:v>2.6457184737973316</c:v>
                </c:pt>
                <c:pt idx="15">
                  <c:v>2.4493830071203786</c:v>
                </c:pt>
                <c:pt idx="16">
                  <c:v>2.2645302467376434</c:v>
                </c:pt>
                <c:pt idx="17">
                  <c:v>2.0909480546301187</c:v>
                </c:pt>
                <c:pt idx="18">
                  <c:v>1.9283533682361533</c:v>
                </c:pt>
                <c:pt idx="19">
                  <c:v>1.7764044403457531</c:v>
                </c:pt>
              </c:numCache>
            </c:numRef>
          </c:val>
        </c:ser>
        <c:ser>
          <c:idx val="8"/>
          <c:order val="8"/>
          <c:tx>
            <c:strRef>
              <c:f>Sheet1!$J$112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Sheet1!$J$113:$J$132</c:f>
              <c:numCache>
                <c:formatCode>General</c:formatCode>
                <c:ptCount val="20"/>
                <c:pt idx="0">
                  <c:v>7.5793462813832537</c:v>
                </c:pt>
                <c:pt idx="1">
                  <c:v>7.1361669863074875</c:v>
                </c:pt>
                <c:pt idx="2">
                  <c:v>6.7049126056547621</c:v>
                </c:pt>
                <c:pt idx="3">
                  <c:v>6.2869826844708934</c:v>
                </c:pt>
                <c:pt idx="4">
                  <c:v>5.8835748645003445</c:v>
                </c:pt>
                <c:pt idx="5">
                  <c:v>5.4956782141090335</c:v>
                </c:pt>
                <c:pt idx="6">
                  <c:v>5.1240722502500997</c:v>
                </c:pt>
                <c:pt idx="7">
                  <c:v>4.7693311241617904</c:v>
                </c:pt>
                <c:pt idx="8">
                  <c:v>4.4318322747146466</c:v>
                </c:pt>
                <c:pt idx="9">
                  <c:v>4.111768747195037</c:v>
                </c:pt>
                <c:pt idx="10">
                  <c:v>3.8091643285364256</c:v>
                </c:pt>
                <c:pt idx="11">
                  <c:v>3.5238906558694811</c:v>
                </c:pt>
                <c:pt idx="12">
                  <c:v>3.2556855040918822</c:v>
                </c:pt>
                <c:pt idx="13">
                  <c:v>3.0041715388602324</c:v>
                </c:pt>
                <c:pt idx="14">
                  <c:v>2.7688749227713645</c:v>
                </c:pt>
                <c:pt idx="15">
                  <c:v>2.5492432742195539</c:v>
                </c:pt>
                <c:pt idx="16">
                  <c:v>2.3446625917557187</c:v>
                </c:pt>
                <c:pt idx="17">
                  <c:v>2.1544728649203422</c:v>
                </c:pt>
                <c:pt idx="18">
                  <c:v>1.9779821906413702</c:v>
                </c:pt>
                <c:pt idx="19">
                  <c:v>1.8144792993989638</c:v>
                </c:pt>
              </c:numCache>
            </c:numRef>
          </c:val>
        </c:ser>
        <c:ser>
          <c:idx val="9"/>
          <c:order val="9"/>
          <c:tx>
            <c:strRef>
              <c:f>Sheet1!$K$112</c:f>
              <c:strCache>
                <c:ptCount val="1"/>
                <c:pt idx="0">
                  <c:v>98%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Sheet1!$K$113:$K$132</c:f>
              <c:numCache>
                <c:formatCode>General</c:formatCode>
                <c:ptCount val="20"/>
                <c:pt idx="0">
                  <c:v>9.1664279576053147</c:v>
                </c:pt>
                <c:pt idx="1">
                  <c:v>8.5104119571288148</c:v>
                </c:pt>
                <c:pt idx="2">
                  <c:v>7.8893323899006891</c:v>
                </c:pt>
                <c:pt idx="3">
                  <c:v>7.3030665348158941</c:v>
                </c:pt>
                <c:pt idx="4">
                  <c:v>6.7512071105569937</c:v>
                </c:pt>
                <c:pt idx="5">
                  <c:v>6.2330995228229371</c:v>
                </c:pt>
                <c:pt idx="6">
                  <c:v>5.7478793480701604</c:v>
                </c:pt>
                <c:pt idx="7">
                  <c:v>5.2945089497235278</c:v>
                </c:pt>
                <c:pt idx="8">
                  <c:v>4.8718123499490673</c:v>
                </c:pt>
                <c:pt idx="9">
                  <c:v>4.4785077025322044</c:v>
                </c:pt>
                <c:pt idx="10">
                  <c:v>4.1132369187174733</c:v>
                </c:pt>
                <c:pt idx="11">
                  <c:v>3.7745921804470712</c:v>
                </c:pt>
                <c:pt idx="12">
                  <c:v>3.4611392301187998</c:v>
                </c:pt>
                <c:pt idx="13">
                  <c:v>3.1714374514238877</c:v>
                </c:pt>
                <c:pt idx="14">
                  <c:v>2.9040568528036395</c:v>
                </c:pt>
                <c:pt idx="15">
                  <c:v>2.6575921358534962</c:v>
                </c:pt>
                <c:pt idx="16">
                  <c:v>2.4306740787680807</c:v>
                </c:pt>
                <c:pt idx="17">
                  <c:v>2.2219784932599529</c:v>
                </c:pt>
                <c:pt idx="18">
                  <c:v>2.0302330259635868</c:v>
                </c:pt>
                <c:pt idx="19">
                  <c:v>1.8542220756383327</c:v>
                </c:pt>
              </c:numCache>
            </c:numRef>
          </c:val>
        </c:ser>
        <c:ser>
          <c:idx val="10"/>
          <c:order val="10"/>
          <c:tx>
            <c:strRef>
              <c:f>Sheet1!$L$112</c:f>
              <c:strCache>
                <c:ptCount val="1"/>
                <c:pt idx="0">
                  <c:v>100%</c:v>
                </c:pt>
              </c:strCache>
            </c:strRef>
          </c:tx>
          <c:cat>
            <c:numRef>
              <c:f>Sheet1!$A$113:$A$132</c:f>
              <c:numCache>
                <c:formatCode>General</c:formatCode>
                <c:ptCount val="20"/>
                <c:pt idx="0">
                  <c:v>1</c:v>
                </c:pt>
                <c:pt idx="1">
                  <c:v>1.1000000000000001</c:v>
                </c:pt>
                <c:pt idx="2">
                  <c:v>1.2100000000000002</c:v>
                </c:pt>
                <c:pt idx="3">
                  <c:v>1.3310000000000004</c:v>
                </c:pt>
                <c:pt idx="4">
                  <c:v>1.4641000000000006</c:v>
                </c:pt>
                <c:pt idx="5">
                  <c:v>1.6105100000000021</c:v>
                </c:pt>
                <c:pt idx="6">
                  <c:v>1.7715609999999986</c:v>
                </c:pt>
                <c:pt idx="7">
                  <c:v>1.9487171000000052</c:v>
                </c:pt>
                <c:pt idx="8">
                  <c:v>2.1435888100000016</c:v>
                </c:pt>
                <c:pt idx="9">
                  <c:v>2.3579476909999997</c:v>
                </c:pt>
                <c:pt idx="10">
                  <c:v>2.5937424601000023</c:v>
                </c:pt>
                <c:pt idx="11">
                  <c:v>2.8531167061100042</c:v>
                </c:pt>
                <c:pt idx="12">
                  <c:v>3.1384283767210035</c:v>
                </c:pt>
                <c:pt idx="13">
                  <c:v>3.4522712143930985</c:v>
                </c:pt>
                <c:pt idx="14">
                  <c:v>3.7974983358324192</c:v>
                </c:pt>
                <c:pt idx="15">
                  <c:v>4.1772481694156562</c:v>
                </c:pt>
                <c:pt idx="16">
                  <c:v>4.5949729863572095</c:v>
                </c:pt>
                <c:pt idx="17">
                  <c:v>5.0544702849929442</c:v>
                </c:pt>
                <c:pt idx="18">
                  <c:v>5.5599173134922388</c:v>
                </c:pt>
                <c:pt idx="19">
                  <c:v>6.1159090448414615</c:v>
                </c:pt>
              </c:numCache>
            </c:numRef>
          </c:cat>
          <c:val>
            <c:numRef>
              <c:f>Sheet1!$L$113:$L$132</c:f>
              <c:numCache>
                <c:formatCode>General</c:formatCode>
                <c:ptCount val="20"/>
                <c:pt idx="0">
                  <c:v>11.594202898550753</c:v>
                </c:pt>
                <c:pt idx="1">
                  <c:v>10.540184453227956</c:v>
                </c:pt>
                <c:pt idx="2">
                  <c:v>9.5819858665708519</c:v>
                </c:pt>
                <c:pt idx="3">
                  <c:v>8.7108962423371477</c:v>
                </c:pt>
                <c:pt idx="4">
                  <c:v>7.9189965839428584</c:v>
                </c:pt>
                <c:pt idx="5">
                  <c:v>7.1990878035844146</c:v>
                </c:pt>
                <c:pt idx="6">
                  <c:v>6.5446252759858305</c:v>
                </c:pt>
                <c:pt idx="7">
                  <c:v>5.9496593418052992</c:v>
                </c:pt>
                <c:pt idx="8">
                  <c:v>5.4087812198229965</c:v>
                </c:pt>
                <c:pt idx="9">
                  <c:v>4.9170738362027242</c:v>
                </c:pt>
                <c:pt idx="10">
                  <c:v>4.4700671238206819</c:v>
                </c:pt>
                <c:pt idx="11">
                  <c:v>4.0636973852915181</c:v>
                </c:pt>
                <c:pt idx="12">
                  <c:v>3.6942703502650049</c:v>
                </c:pt>
                <c:pt idx="13">
                  <c:v>3.3584275911500039</c:v>
                </c:pt>
                <c:pt idx="14">
                  <c:v>3.0531159919545487</c:v>
                </c:pt>
                <c:pt idx="15">
                  <c:v>2.7755599926859542</c:v>
                </c:pt>
                <c:pt idx="16">
                  <c:v>2.5232363569872378</c:v>
                </c:pt>
                <c:pt idx="17">
                  <c:v>2.2938512336247543</c:v>
                </c:pt>
                <c:pt idx="18">
                  <c:v>2.0853193032952309</c:v>
                </c:pt>
                <c:pt idx="19">
                  <c:v>1.8957448211774828</c:v>
                </c:pt>
              </c:numCache>
            </c:numRef>
          </c:val>
        </c:ser>
        <c:bandFmts>
          <c:bandFmt>
            <c:idx val="0"/>
            <c:spPr>
              <a:noFill/>
              <a:ln w="25400" cap="flat" cmpd="sng" algn="ctr">
                <a:noFill/>
                <a:prstDash val="solid"/>
              </a:ln>
              <a:effectLst/>
            </c:spPr>
          </c:bandFmt>
          <c:bandFm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317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bandFmt>
          <c:bandFm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  <a:ln w="3175" cap="flat" cmpd="sng" algn="ctr">
                <a:solidFill>
                  <a:schemeClr val="accent2"/>
                </a:solidFill>
                <a:prstDash val="solid"/>
              </a:ln>
              <a:effectLst/>
            </c:spPr>
          </c:bandFmt>
        </c:bandFmts>
        <c:axId val="87513728"/>
        <c:axId val="87524096"/>
        <c:axId val="87272960"/>
      </c:surfaceChart>
      <c:catAx>
        <c:axId val="87513728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dirty="0" smtClean="0"/>
                  <a:t>x (straight-line transactional slow-down)</a:t>
                </a:r>
              </a:p>
            </c:rich>
          </c:tx>
          <c:layout/>
        </c:title>
        <c:numFmt formatCode="#,##0.00" sourceLinked="0"/>
        <c:tickLblPos val="nextTo"/>
        <c:txPr>
          <a:bodyPr rot="-2700000"/>
          <a:lstStyle/>
          <a:p>
            <a:pPr>
              <a:defRPr sz="1800"/>
            </a:pPr>
            <a:endParaRPr lang="en-US"/>
          </a:p>
        </c:txPr>
        <c:crossAx val="87524096"/>
        <c:crosses val="autoZero"/>
        <c:auto val="1"/>
        <c:lblAlgn val="ctr"/>
        <c:lblOffset val="100"/>
        <c:tickMarkSkip val="2"/>
      </c:catAx>
      <c:valAx>
        <c:axId val="87524096"/>
        <c:scaling>
          <c:orientation val="minMax"/>
          <c:max val="16"/>
          <c:min val="0"/>
        </c:scaling>
        <c:axPos val="l"/>
        <c:majorGridlines/>
        <c:numFmt formatCode="General" sourceLinked="1"/>
        <c:tickLblPos val="none"/>
        <c:crossAx val="87513728"/>
        <c:crosses val="autoZero"/>
        <c:crossBetween val="midCat"/>
        <c:majorUnit val="4"/>
      </c:valAx>
      <c:serAx>
        <c:axId val="87272960"/>
        <c:scaling>
          <c:orientation val="maxMin"/>
        </c:scaling>
        <c:axPos val="b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1800" b="0" i="0" baseline="0" dirty="0" smtClean="0"/>
                  <a:t>f (parallel proportion)</a:t>
                </a:r>
                <a:endParaRPr lang="en-US" sz="1800" b="0" i="0" baseline="0" dirty="0"/>
              </a:p>
            </c:rich>
          </c:tx>
          <c:layout>
            <c:manualLayout>
              <c:xMode val="edge"/>
              <c:yMode val="edge"/>
              <c:x val="0.95569404711985251"/>
              <c:y val="0.19240440137290604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7524096"/>
        <c:crosses val="autoZero"/>
        <c:tickMarkSkip val="1"/>
      </c:serAx>
      <c:spPr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sz="1800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161223190296448"/>
          <c:y val="0.11108752446406599"/>
          <c:w val="0.13963565205236941"/>
          <c:h val="0.27061800928730173"/>
        </c:manualLayout>
      </c:layout>
      <c:txPr>
        <a:bodyPr/>
        <a:lstStyle/>
        <a:p>
          <a:pPr rtl="0">
            <a:defRPr sz="1800"/>
          </a:pPr>
          <a:endParaRPr lang="en-US"/>
        </a:p>
      </c:txPr>
    </c:legend>
    <c:plotVisOnly val="1"/>
  </c:chart>
  <c:spPr>
    <a:ln>
      <a:noFill/>
    </a:ln>
    <a:effectLst/>
    <a:scene3d>
      <a:camera prst="orthographicFront"/>
      <a:lightRig rig="threePt" dir="t"/>
    </a:scene3d>
    <a:sp3d prstMaterial="flat"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9177-2505-4FCB-BD54-1FAD1EAD1CC5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E16D1-3C53-4CD7-AAC9-46D259BBE2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5AB7-50B3-4C6F-97AF-5EDE19C2A8A1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A097-7DA0-4095-AA16-8B41375DA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409F-4C32-4666-AAA6-639EF6CED34A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0CD0-D91D-404D-BAF4-97830808E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9E3A-4DCA-4113-A2D2-423E11A6EB3E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03C8-E579-4246-84BF-8A344686D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5BDE-4FA9-41DB-B72C-A4CA73B875BB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07D1-99BC-49EC-91AB-991FF3811F60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558F-9A32-4D76-80B7-9917E2E190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DF41-A5D8-410C-BC19-3ED61524E718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C27E-2089-4EB0-B15F-26792C0E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12F8-22AD-47FA-8F06-31CB8894CE6B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45DF-880D-4327-BE8C-80B4595C7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E14-D6E2-40F9-A753-7317D78DC2B4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0672-A581-4727-8AF7-A9D7D0085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736C-D501-4350-A316-5F9FF99C39AE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AB52-6160-41B7-99B4-AC5AB87A1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CF3F-54A6-4141-B859-4D1B5617ECDA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BF39-24B5-4697-8427-694B7AA63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48D-E73F-479B-BA72-AC1C55CDA16C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8A34-6AF3-412A-9A7F-DD9C6AFAF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86695-0039-41F0-B9E1-39F6DC277FAA}" type="datetimeFigureOut">
              <a:rPr lang="en-US"/>
              <a:pPr>
                <a:defRPr/>
              </a:pPr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F7BFF0-3C52-4AFD-821E-6495AA8EC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9" name="Picture 8" descr="Lab_PP_Banner(noPIX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1529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28802"/>
            <a:ext cx="7772400" cy="2428892"/>
          </a:xfrm>
        </p:spPr>
        <p:txBody>
          <a:bodyPr/>
          <a:lstStyle/>
          <a:p>
            <a:r>
              <a:rPr lang="en-GB" dirty="0" smtClean="0"/>
              <a:t>TM performance: seeing </a:t>
            </a:r>
            <a:br>
              <a:rPr lang="en-GB" dirty="0" smtClean="0"/>
            </a:br>
            <a:r>
              <a:rPr lang="en-GB" dirty="0" smtClean="0"/>
              <a:t>the whole picture</a:t>
            </a:r>
            <a:br>
              <a:rPr lang="en-GB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800" i="1" dirty="0" smtClean="0"/>
              <a:t>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dirty="0" smtClean="0"/>
              <a:t>Looking back over </a:t>
            </a:r>
            <a:br>
              <a:rPr lang="en-GB" dirty="0" smtClean="0"/>
            </a:br>
            <a:r>
              <a:rPr lang="en-GB" dirty="0" smtClean="0"/>
              <a:t>the first 500 papers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86388"/>
            <a:ext cx="9144000" cy="466716"/>
          </a:xfrm>
        </p:spPr>
        <p:txBody>
          <a:bodyPr/>
          <a:lstStyle/>
          <a:p>
            <a:r>
              <a:rPr lang="en-GB" sz="2000" dirty="0" smtClean="0"/>
              <a:t>Tim Harris (MSR Cambridge)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1200" baseline="80000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3600" dirty="0" smtClean="0">
                <a:solidFill>
                  <a:schemeClr val="bg1">
                    <a:lumMod val="75000"/>
                  </a:schemeClr>
                </a:solidFill>
              </a:rPr>
              <a:t>How might we compare TM systems?</a:t>
            </a:r>
            <a:br>
              <a:rPr lang="en-GB" sz="36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GB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3600" dirty="0" smtClean="0"/>
              <a:t>Where might TM be most useful?</a:t>
            </a:r>
            <a:br>
              <a:rPr lang="en-GB" sz="3600" dirty="0" smtClean="0"/>
            </a:b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model #1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8728" y="3429000"/>
            <a:ext cx="207170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Sequential</a:t>
            </a:r>
            <a:endParaRPr lang="en-GB" dirty="0"/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714348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86182" y="3429000"/>
            <a:ext cx="207170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Parallelizable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500430" y="3714752"/>
            <a:ext cx="285752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57884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903893"/>
            <a:ext cx="4187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model #1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8728" y="3429000"/>
            <a:ext cx="207170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Sequential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57686" y="2214554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57686" y="3071810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57686" y="4929198"/>
            <a:ext cx="264320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</a:t>
            </a:r>
            <a:endParaRPr lang="en-GB" dirty="0"/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714348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9058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9058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9058" y="5214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7686" y="4000504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0430" y="371475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572530" y="3857628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29058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7686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00892" y="250030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00892" y="335756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00892" y="5214950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6072992" y="3856834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00892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572264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29520" y="3714752"/>
            <a:ext cx="428628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903893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model #1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8728" y="3429000"/>
            <a:ext cx="207170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Sequential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57686" y="2214554"/>
            <a:ext cx="357190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Parallel, transactional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57686" y="3071810"/>
            <a:ext cx="357190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Parallel, transactional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57686" y="4929198"/>
            <a:ext cx="357190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Parallel, transactional</a:t>
            </a:r>
            <a:endParaRPr lang="en-GB" dirty="0"/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714348" y="371475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9058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9058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9058" y="5214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7686" y="4000504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0430" y="371475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572530" y="3857628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29058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57686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29586" y="250030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29586" y="335756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29586" y="5214950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001686" y="3856834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29586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500958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358214" y="3714752"/>
            <a:ext cx="428628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903893"/>
            <a:ext cx="41873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Conflict model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85918" y="2345288"/>
            <a:ext cx="6112350" cy="3003785"/>
            <a:chOff x="1785918" y="2500306"/>
            <a:chExt cx="6112350" cy="3003785"/>
          </a:xfrm>
        </p:grpSpPr>
        <p:sp>
          <p:nvSpPr>
            <p:cNvPr id="10" name="Rectangle 9"/>
            <p:cNvSpPr/>
            <p:nvPr/>
          </p:nvSpPr>
          <p:spPr>
            <a:xfrm>
              <a:off x="4357686" y="2500306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7686" y="3000372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4678" y="3000372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43174" y="3500438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14678" y="3500438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7686" y="3500438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0694" y="3500438"/>
              <a:ext cx="571504" cy="5000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6050" y="41433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0400" y="413123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29058" y="41433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3408" y="41433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4912" y="41433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16416" y="41433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43174" y="4714884"/>
              <a:ext cx="3357586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785918" y="4857760"/>
              <a:ext cx="5008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 smtClean="0"/>
                <a:t>Fixed number of alternatives, execute</a:t>
              </a:r>
              <a:br>
                <a:rPr lang="en-GB" i="1" dirty="0" smtClean="0"/>
              </a:br>
              <a:r>
                <a:rPr lang="en-GB" i="1" dirty="0" smtClean="0"/>
                <a:t>different alternatives in parallel</a:t>
              </a:r>
              <a:endParaRPr lang="en-GB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679289" y="3250405"/>
              <a:ext cx="1500198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72264" y="2643182"/>
              <a:ext cx="132600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Execute </a:t>
              </a:r>
            </a:p>
            <a:p>
              <a:r>
                <a:rPr lang="en-GB" i="1" dirty="0" smtClean="0"/>
                <a:t>conflicting</a:t>
              </a:r>
            </a:p>
            <a:p>
              <a:r>
                <a:rPr lang="en-GB" i="1" dirty="0" smtClean="0"/>
                <a:t>operations </a:t>
              </a:r>
            </a:p>
            <a:p>
              <a:r>
                <a:rPr lang="en-GB" i="1" dirty="0" smtClean="0"/>
                <a:t>in series</a:t>
              </a:r>
              <a:endParaRPr lang="en-GB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c=1.0, vary f, vary x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57158" y="1714488"/>
            <a:ext cx="8786842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1714480" y="1643050"/>
            <a:ext cx="357190" cy="33575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ne Callout 1 5"/>
          <p:cNvSpPr/>
          <p:nvPr/>
        </p:nvSpPr>
        <p:spPr>
          <a:xfrm>
            <a:off x="2357422" y="3214686"/>
            <a:ext cx="2214578" cy="714380"/>
          </a:xfrm>
          <a:prstGeom prst="borderCallout1">
            <a:avLst>
              <a:gd name="adj1" fmla="val 80319"/>
              <a:gd name="adj2" fmla="val -5197"/>
              <a:gd name="adj3" fmla="val 110256"/>
              <a:gd name="adj4" fmla="val -197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8x on 16 threads </a:t>
            </a:r>
            <a:br>
              <a:rPr lang="en-GB" dirty="0" smtClean="0">
                <a:solidFill>
                  <a:sysClr val="windowText" lastClr="000000"/>
                </a:solidFill>
              </a:rPr>
            </a:br>
            <a:r>
              <a:rPr lang="en-GB" dirty="0" smtClean="0">
                <a:solidFill>
                  <a:sysClr val="windowText" lastClr="000000"/>
                </a:solidFill>
              </a:rPr>
              <a:t>=&gt; 95% parallelizable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1714480" y="4643446"/>
            <a:ext cx="5643602" cy="3571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ne Callout 1 5"/>
          <p:cNvSpPr/>
          <p:nvPr/>
        </p:nvSpPr>
        <p:spPr>
          <a:xfrm>
            <a:off x="3071802" y="3786190"/>
            <a:ext cx="2214578" cy="714380"/>
          </a:xfrm>
          <a:prstGeom prst="borderCallout1">
            <a:avLst>
              <a:gd name="adj1" fmla="val 80319"/>
              <a:gd name="adj2" fmla="val -5197"/>
              <a:gd name="adj3" fmla="val 110256"/>
              <a:gd name="adj4" fmla="val -197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Straight-line slow-down bites quickly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c=1.1 (1..1024)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c=1.4 (1..256)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2" y="5903917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916" t="5859" r="4052" b="17382"/>
          <a:stretch>
            <a:fillRect/>
          </a:stretch>
        </p:blipFill>
        <p:spPr bwMode="auto">
          <a:xfrm>
            <a:off x="2113660" y="785794"/>
            <a:ext cx="44586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c=2.0 (1..64)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2" y="5903917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c=3.1 (1..16)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32" y="5903917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1714480" y="3857628"/>
            <a:ext cx="1071570" cy="1143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ine Callout 1 11"/>
          <p:cNvSpPr/>
          <p:nvPr/>
        </p:nvSpPr>
        <p:spPr>
          <a:xfrm>
            <a:off x="3000364" y="2428868"/>
            <a:ext cx="2214578" cy="1214446"/>
          </a:xfrm>
          <a:prstGeom prst="borderCallout1">
            <a:avLst>
              <a:gd name="adj1" fmla="val 80319"/>
              <a:gd name="adj2" fmla="val -5197"/>
              <a:gd name="adj3" fmla="val 110256"/>
              <a:gd name="adj4" fmla="val -197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If Amdahl and overheads don’t get you then conflicts still can...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c=1.0, scaling of large </a:t>
            </a:r>
            <a:r>
              <a:rPr lang="en-GB" dirty="0" err="1" smtClean="0"/>
              <a:t>tx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786446" y="3214686"/>
          <a:ext cx="30480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714488"/>
            <a:ext cx="9144000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c=1.0, </a:t>
            </a:r>
            <a:r>
              <a:rPr lang="en-GB" dirty="0" smtClean="0"/>
              <a:t>x*(</a:t>
            </a:r>
            <a:r>
              <a:rPr lang="en-GB" dirty="0" smtClean="0"/>
              <a:t>f</a:t>
            </a:r>
            <a:r>
              <a:rPr lang="en-GB" dirty="0" smtClean="0"/>
              <a:t>+(</a:t>
            </a:r>
            <a:r>
              <a:rPr lang="en-GB" dirty="0" smtClean="0"/>
              <a:t>f</a:t>
            </a:r>
            <a:r>
              <a:rPr lang="en-GB" dirty="0" smtClean="0"/>
              <a:t>^1.25</a:t>
            </a:r>
            <a:r>
              <a:rPr lang="en-GB" dirty="0" smtClean="0"/>
              <a:t>)/4)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786446" y="3214686"/>
          <a:ext cx="30480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c=1.0, </a:t>
            </a:r>
            <a:r>
              <a:rPr lang="en-GB" dirty="0" smtClean="0"/>
              <a:t>x*(f+(</a:t>
            </a:r>
            <a:r>
              <a:rPr lang="en-GB" dirty="0" smtClean="0"/>
              <a:t>f</a:t>
            </a:r>
            <a:r>
              <a:rPr lang="en-GB" dirty="0" smtClean="0"/>
              <a:t>^2</a:t>
            </a:r>
            <a:r>
              <a:rPr lang="en-GB" dirty="0" smtClean="0"/>
              <a:t>)/</a:t>
            </a:r>
            <a:r>
              <a:rPr lang="en-GB" dirty="0" smtClean="0"/>
              <a:t>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32" y="5903917"/>
            <a:ext cx="5368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 = fraction of original program that is parallelizable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786446" y="3214686"/>
          <a:ext cx="30480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r>
              <a:rPr lang="en-GB" dirty="0" smtClean="0"/>
              <a:t>Application model #2: 100% parallel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857488" y="2214554"/>
            <a:ext cx="121444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Tx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8860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8860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28860" y="5214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7488" y="4000504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...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00232" y="371475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072332" y="3857628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28860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57488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29388" y="250030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29388" y="3357562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29388" y="5214950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501488" y="3856834"/>
            <a:ext cx="2713850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29388" y="4286256"/>
            <a:ext cx="428628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00760" y="4286256"/>
            <a:ext cx="428628" cy="158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58016" y="3714752"/>
            <a:ext cx="428628" cy="1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4500562" y="2214554"/>
            <a:ext cx="192882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tx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71934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857488" y="3071810"/>
            <a:ext cx="121444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500562" y="3071810"/>
            <a:ext cx="192882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tx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71934" y="33575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57488" y="4929198"/>
            <a:ext cx="121444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500562" y="4929198"/>
            <a:ext cx="1928826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Non-</a:t>
            </a:r>
            <a:r>
              <a:rPr lang="en-GB" dirty="0" err="1" smtClean="0"/>
              <a:t>tx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071934" y="5214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Workloads (ASPLOS ’10)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6000760" y="2000240"/>
            <a:ext cx="857256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y 14"/>
          <p:cNvSpPr/>
          <p:nvPr/>
        </p:nvSpPr>
        <p:spPr>
          <a:xfrm>
            <a:off x="3071802" y="1785926"/>
            <a:ext cx="571504" cy="500066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y 15"/>
          <p:cNvSpPr/>
          <p:nvPr/>
        </p:nvSpPr>
        <p:spPr>
          <a:xfrm>
            <a:off x="3929058" y="2714620"/>
            <a:ext cx="571504" cy="500066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y 16"/>
          <p:cNvSpPr/>
          <p:nvPr/>
        </p:nvSpPr>
        <p:spPr>
          <a:xfrm>
            <a:off x="4572000" y="2214554"/>
            <a:ext cx="571504" cy="500066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y 17"/>
          <p:cNvSpPr/>
          <p:nvPr/>
        </p:nvSpPr>
        <p:spPr>
          <a:xfrm>
            <a:off x="6786578" y="2428868"/>
            <a:ext cx="571504" cy="500066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214546" y="21431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Labyrinth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143240" y="31432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Genome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286248" y="192880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JBBAtomic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143636" y="2202412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Vacation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27" name="Multiply 26"/>
          <p:cNvSpPr/>
          <p:nvPr/>
        </p:nvSpPr>
        <p:spPr>
          <a:xfrm>
            <a:off x="6215074" y="2629800"/>
            <a:ext cx="571504" cy="500066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857884" y="30718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MaxFlow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Workloads (ASPLOS ’10)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14546" y="1785926"/>
            <a:ext cx="5143536" cy="1726654"/>
            <a:chOff x="2214546" y="1785926"/>
            <a:chExt cx="5143536" cy="1726654"/>
          </a:xfrm>
        </p:grpSpPr>
        <p:sp>
          <p:nvSpPr>
            <p:cNvPr id="14" name="Rectangle 13"/>
            <p:cNvSpPr/>
            <p:nvPr/>
          </p:nvSpPr>
          <p:spPr>
            <a:xfrm>
              <a:off x="6000760" y="2000240"/>
              <a:ext cx="857256" cy="1143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14546" y="2143116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Labyrinth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3240" y="314324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Genome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6248" y="1928802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JBBAtomic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43636" y="2202412"/>
              <a:ext cx="1065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Vacation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7884" y="307181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MaxFlow</a:t>
              </a:r>
              <a:endParaRPr lang="en-GB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3357554" y="2928934"/>
              <a:ext cx="92869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>
              <a:off x="3714744" y="2458352"/>
              <a:ext cx="1143008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ultiply 24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10800000">
              <a:off x="5143504" y="2653843"/>
              <a:ext cx="192882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Multiply 28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 (no conflicts)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1736" y="1785926"/>
            <a:ext cx="4786346" cy="1428760"/>
            <a:chOff x="2571736" y="1785926"/>
            <a:chExt cx="4786346" cy="1428760"/>
          </a:xfrm>
        </p:grpSpPr>
        <p:sp>
          <p:nvSpPr>
            <p:cNvPr id="12" name="Multiply 11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Multiply 26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-32" y="1714488"/>
            <a:ext cx="9144032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c=1.0 (no conflicts)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 rot="18722506">
            <a:off x="3623881" y="2530287"/>
            <a:ext cx="285752" cy="21910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ine Callout 1 13"/>
          <p:cNvSpPr/>
          <p:nvPr/>
        </p:nvSpPr>
        <p:spPr>
          <a:xfrm>
            <a:off x="714348" y="3500438"/>
            <a:ext cx="2214578" cy="1214446"/>
          </a:xfrm>
          <a:prstGeom prst="borderCallout1">
            <a:avLst>
              <a:gd name="adj1" fmla="val 27899"/>
              <a:gd name="adj2" fmla="val 104561"/>
              <a:gd name="adj3" fmla="val 13041"/>
              <a:gd name="adj4" fmla="val 1208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Overheads rapidly reduce the amount that transactions can be used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71736" y="1785926"/>
            <a:ext cx="4786346" cy="1428760"/>
            <a:chOff x="2571736" y="1785926"/>
            <a:chExt cx="4786346" cy="1428760"/>
          </a:xfrm>
        </p:grpSpPr>
        <p:sp>
          <p:nvSpPr>
            <p:cNvPr id="16" name="Multiply 15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Multiply 17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3600" dirty="0" smtClean="0"/>
              <a:t>How might we compare TM systems?</a:t>
            </a:r>
            <a:br>
              <a:rPr lang="en-GB" sz="3600" dirty="0" smtClean="0"/>
            </a:br>
            <a:endParaRPr lang="en-GB" sz="3600" dirty="0" smtClean="0"/>
          </a:p>
          <a:p>
            <a:pPr algn="ctr">
              <a:buNone/>
            </a:pPr>
            <a:r>
              <a:rPr lang="en-GB" sz="3600" dirty="0" smtClean="0">
                <a:solidFill>
                  <a:schemeClr val="bg1">
                    <a:lumMod val="75000"/>
                  </a:schemeClr>
                </a:solidFill>
              </a:rPr>
              <a:t>Where might TM be most useful?</a:t>
            </a:r>
            <a:br>
              <a:rPr lang="en-GB" sz="3600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GB" sz="3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c=1.1 (1..1024)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1736" y="1785926"/>
            <a:ext cx="4786346" cy="1428760"/>
            <a:chOff x="2571736" y="1785926"/>
            <a:chExt cx="4786346" cy="1428760"/>
          </a:xfrm>
        </p:grpSpPr>
        <p:sp>
          <p:nvSpPr>
            <p:cNvPr id="11" name="Multiply 10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ultiply 13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c=1.4 (1..256)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1736" y="1785926"/>
            <a:ext cx="4786346" cy="1428760"/>
            <a:chOff x="2571736" y="1785926"/>
            <a:chExt cx="4786346" cy="1428760"/>
          </a:xfrm>
        </p:grpSpPr>
        <p:sp>
          <p:nvSpPr>
            <p:cNvPr id="11" name="Multiply 10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ultiply 13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en-GB" dirty="0" smtClean="0"/>
              <a:t>n=16, c=2.0 (1..64)</a:t>
            </a:r>
            <a:endParaRPr lang="en-GB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00034" y="1428736"/>
          <a:ext cx="80486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0389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 = fraction of original program that is transactional</a:t>
            </a:r>
          </a:p>
          <a:p>
            <a:r>
              <a:rPr lang="en-GB" sz="1400" dirty="0" smtClean="0"/>
              <a:t>n = num parallel threads</a:t>
            </a:r>
          </a:p>
          <a:p>
            <a:r>
              <a:rPr lang="en-GB" sz="1400" dirty="0" smtClean="0"/>
              <a:t>x = straight-line transactional slow-down</a:t>
            </a:r>
          </a:p>
          <a:p>
            <a:r>
              <a:rPr lang="en-GB" sz="1400" dirty="0" smtClean="0"/>
              <a:t>c = mean number of attempts per transaction (1 =&gt; no conflicts)</a:t>
            </a:r>
            <a:endParaRPr lang="en-GB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71736" y="1785926"/>
            <a:ext cx="4786346" cy="1428760"/>
            <a:chOff x="2571736" y="1785926"/>
            <a:chExt cx="4786346" cy="1428760"/>
          </a:xfrm>
        </p:grpSpPr>
        <p:sp>
          <p:nvSpPr>
            <p:cNvPr id="11" name="Multiply 10"/>
            <p:cNvSpPr/>
            <p:nvPr/>
          </p:nvSpPr>
          <p:spPr>
            <a:xfrm>
              <a:off x="6215074" y="262980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2857488" y="2029268"/>
              <a:ext cx="500066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ultiply 13"/>
            <p:cNvSpPr/>
            <p:nvPr/>
          </p:nvSpPr>
          <p:spPr>
            <a:xfrm>
              <a:off x="2571736" y="178592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3071802" y="178592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3143240" y="271462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3929058" y="2714620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4572000" y="2214554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Multiply 23"/>
            <p:cNvSpPr/>
            <p:nvPr/>
          </p:nvSpPr>
          <p:spPr>
            <a:xfrm>
              <a:off x="3428992" y="2214554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4857752" y="2427736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Multiply 25"/>
            <p:cNvSpPr/>
            <p:nvPr/>
          </p:nvSpPr>
          <p:spPr>
            <a:xfrm>
              <a:off x="6357950" y="2629800"/>
              <a:ext cx="571504" cy="500066"/>
            </a:xfrm>
            <a:prstGeom prst="mathMultiply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Multiply 26"/>
            <p:cNvSpPr/>
            <p:nvPr/>
          </p:nvSpPr>
          <p:spPr>
            <a:xfrm>
              <a:off x="6786578" y="2427736"/>
              <a:ext cx="571504" cy="500066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Bad things come in threes...</a:t>
            </a:r>
          </a:p>
          <a:p>
            <a:pPr lvl="1"/>
            <a:r>
              <a:rPr lang="en-GB" sz="2000" dirty="0" smtClean="0"/>
              <a:t>Amdahl’s law</a:t>
            </a:r>
          </a:p>
          <a:p>
            <a:pPr lvl="1"/>
            <a:r>
              <a:rPr lang="en-GB" sz="2000" dirty="0" smtClean="0"/>
              <a:t>Sequential overhead</a:t>
            </a:r>
          </a:p>
          <a:p>
            <a:pPr lvl="1"/>
            <a:r>
              <a:rPr lang="en-GB" sz="2000" dirty="0" smtClean="0"/>
              <a:t>Conflicts</a:t>
            </a:r>
            <a:br>
              <a:rPr lang="en-GB" sz="2000" dirty="0" smtClean="0"/>
            </a:br>
            <a:endParaRPr lang="en-GB" sz="1100" dirty="0" smtClean="0"/>
          </a:p>
          <a:p>
            <a:r>
              <a:rPr lang="en-GB" sz="2400" dirty="0" smtClean="0"/>
              <a:t>When developing TM systems we need to be careful about tradeoffs between these</a:t>
            </a:r>
            <a:br>
              <a:rPr lang="en-GB" sz="2400" dirty="0" smtClean="0"/>
            </a:br>
            <a:endParaRPr lang="en-GB" sz="1100" dirty="0" smtClean="0"/>
          </a:p>
          <a:p>
            <a:r>
              <a:rPr lang="en-GB" sz="2400" dirty="0" smtClean="0"/>
              <a:t>There’s a risk of “chasing around the TM design space”</a:t>
            </a:r>
          </a:p>
          <a:p>
            <a:pPr lvl="1"/>
            <a:r>
              <a:rPr lang="en-GB" sz="2000" dirty="0" smtClean="0"/>
              <a:t>Sequential overhead</a:t>
            </a:r>
          </a:p>
          <a:p>
            <a:pPr lvl="1"/>
            <a:r>
              <a:rPr lang="en-GB" sz="2000" dirty="0" smtClean="0"/>
              <a:t>Scaling without conflicts</a:t>
            </a:r>
          </a:p>
          <a:p>
            <a:pPr lvl="1"/>
            <a:r>
              <a:rPr lang="en-GB" sz="2000" dirty="0" smtClean="0"/>
              <a:t>Scaling with conflicts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Extending Dan’s GC analogy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71472" y="3286124"/>
            <a:ext cx="2071702" cy="20717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Concurrent GC algorithm (run GC in small steps in amongst </a:t>
            </a:r>
            <a:r>
              <a:rPr lang="en-GB" dirty="0" err="1" smtClean="0"/>
              <a:t>mutators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71670" y="2214554"/>
            <a:ext cx="2776558" cy="1500198"/>
            <a:chOff x="2071670" y="2205030"/>
            <a:chExt cx="2776558" cy="1500198"/>
          </a:xfrm>
        </p:grpSpPr>
        <p:sp>
          <p:nvSpPr>
            <p:cNvPr id="8" name="Rectangular Callout 7"/>
            <p:cNvSpPr/>
            <p:nvPr/>
          </p:nvSpPr>
          <p:spPr>
            <a:xfrm>
              <a:off x="2071670" y="2205030"/>
              <a:ext cx="2714644" cy="857256"/>
            </a:xfrm>
            <a:prstGeom prst="wedgeRectCallout">
              <a:avLst>
                <a:gd name="adj1" fmla="val -10893"/>
                <a:gd name="adj2" fmla="val 9489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“Here’s a way to reduce the pause times...”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714612" y="3500438"/>
              <a:ext cx="142876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286248" y="3143248"/>
              <a:ext cx="561980" cy="5619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</a:t>
              </a:r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86050" y="3714752"/>
            <a:ext cx="2847996" cy="1785950"/>
            <a:chOff x="2786050" y="3714752"/>
            <a:chExt cx="2847996" cy="1785950"/>
          </a:xfrm>
        </p:grpSpPr>
        <p:sp>
          <p:nvSpPr>
            <p:cNvPr id="12" name="Rectangular Callout 11"/>
            <p:cNvSpPr/>
            <p:nvPr/>
          </p:nvSpPr>
          <p:spPr>
            <a:xfrm>
              <a:off x="2786050" y="4643446"/>
              <a:ext cx="2714644" cy="857256"/>
            </a:xfrm>
            <a:prstGeom prst="wedgeRectCallout">
              <a:avLst>
                <a:gd name="adj1" fmla="val 28313"/>
                <a:gd name="adj2" fmla="val -10269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“Here’s a way to support pinned objects...”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4857752" y="3714752"/>
              <a:ext cx="214314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072066" y="3929066"/>
              <a:ext cx="561980" cy="5619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B</a:t>
              </a:r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5008" y="2928934"/>
            <a:ext cx="2857520" cy="2071702"/>
            <a:chOff x="5715008" y="2928934"/>
            <a:chExt cx="2857520" cy="2071702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715008" y="3429000"/>
              <a:ext cx="857256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ular Callout 19"/>
            <p:cNvSpPr/>
            <p:nvPr/>
          </p:nvSpPr>
          <p:spPr>
            <a:xfrm>
              <a:off x="5857884" y="4143380"/>
              <a:ext cx="2714644" cy="857256"/>
            </a:xfrm>
            <a:prstGeom prst="wedgeRectCallout">
              <a:avLst>
                <a:gd name="adj1" fmla="val -29115"/>
                <a:gd name="adj2" fmla="val -9745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“Here’s a way to improve the throughput (total app runtime)...</a:t>
              </a:r>
              <a:endParaRPr lang="en-GB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572264" y="2928934"/>
              <a:ext cx="561980" cy="5619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 </a:t>
            </a:r>
            <a:r>
              <a:rPr lang="en-GB" dirty="0" err="1" smtClean="0"/>
              <a:t>mutator</a:t>
            </a:r>
            <a:r>
              <a:rPr lang="en-GB" dirty="0" smtClean="0"/>
              <a:t> utilization</a:t>
            </a:r>
            <a:endParaRPr lang="en-GB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500034" y="1643050"/>
          <a:ext cx="816770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dimensions to TM </a:t>
            </a:r>
            <a:r>
              <a:rPr lang="en-GB" dirty="0" err="1" smtClean="0"/>
              <a:t>behavior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2285984" y="2143116"/>
            <a:ext cx="4143404" cy="4143404"/>
          </a:xfrm>
          <a:prstGeom prst="star5">
            <a:avLst>
              <a:gd name="adj" fmla="val 1754"/>
              <a:gd name="hf" fmla="val 105146"/>
              <a:gd name="vf" fmla="val 1105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/>
          <p:cNvSpPr/>
          <p:nvPr/>
        </p:nvSpPr>
        <p:spPr>
          <a:xfrm>
            <a:off x="3573146" y="1857364"/>
            <a:ext cx="16417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Sequential</a:t>
            </a:r>
            <a:br>
              <a:rPr lang="en-GB" sz="2400" dirty="0" smtClean="0"/>
            </a:br>
            <a:r>
              <a:rPr lang="en-GB" sz="2400" dirty="0" smtClean="0"/>
              <a:t>overhead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6314" y="5552741"/>
            <a:ext cx="194796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Scalability</a:t>
            </a:r>
            <a:br>
              <a:rPr lang="en-GB" sz="2400" dirty="0" smtClean="0"/>
            </a:br>
            <a:r>
              <a:rPr lang="en-GB" sz="2400" dirty="0" smtClean="0"/>
              <a:t>(to longer </a:t>
            </a:r>
            <a:br>
              <a:rPr lang="en-GB" sz="2400" dirty="0" smtClean="0"/>
            </a:br>
            <a:r>
              <a:rPr lang="en-GB" sz="2400" dirty="0" smtClean="0"/>
              <a:t>transactions)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0694" y="3214686"/>
            <a:ext cx="22717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Scalability</a:t>
            </a:r>
          </a:p>
          <a:p>
            <a:pPr algn="ctr"/>
            <a:r>
              <a:rPr lang="en-GB" sz="2400" dirty="0" smtClean="0"/>
              <a:t>(to more cores)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670" y="5857892"/>
            <a:ext cx="183973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dirty="0" err="1" smtClean="0"/>
              <a:t>Tx</a:t>
            </a:r>
            <a:r>
              <a:rPr lang="en-GB" sz="2400" dirty="0" smtClean="0"/>
              <a:t>-supported</a:t>
            </a:r>
            <a:br>
              <a:rPr lang="en-GB" sz="2400" dirty="0" smtClean="0"/>
            </a:br>
            <a:r>
              <a:rPr lang="en-GB" sz="2400" dirty="0" smtClean="0"/>
              <a:t>operations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428728" y="3395963"/>
            <a:ext cx="162256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r>
              <a:rPr lang="en-GB" dirty="0" smtClean="0"/>
              <a:t>Scaling to large transactions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2976" y="1857364"/>
          <a:ext cx="75247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14282" y="4929198"/>
            <a:ext cx="1928826" cy="1000132"/>
          </a:xfrm>
          <a:prstGeom prst="wedgeRoundRectCallout">
            <a:avLst>
              <a:gd name="adj1" fmla="val 78987"/>
              <a:gd name="adj2" fmla="val -5201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1.0 = optimized sequential code</a:t>
            </a:r>
          </a:p>
          <a:p>
            <a:pPr algn="ctr"/>
            <a:r>
              <a:rPr lang="en-GB" dirty="0" smtClean="0"/>
              <a:t>(no </a:t>
            </a:r>
            <a:r>
              <a:rPr lang="en-GB" dirty="0" err="1" smtClean="0"/>
              <a:t>tx</a:t>
            </a:r>
            <a:r>
              <a:rPr lang="en-GB" dirty="0" smtClean="0"/>
              <a:t>, no locks)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r>
              <a:rPr lang="en-GB" dirty="0" smtClean="0"/>
              <a:t>Scaling: n*1-core copies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2976" y="1857364"/>
          <a:ext cx="75247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14282" y="4929198"/>
            <a:ext cx="1928826" cy="1000132"/>
          </a:xfrm>
          <a:prstGeom prst="wedgeRoundRectCallout">
            <a:avLst>
              <a:gd name="adj1" fmla="val 78987"/>
              <a:gd name="adj2" fmla="val -5201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1.0 = optimized sequential code</a:t>
            </a:r>
          </a:p>
          <a:p>
            <a:pPr algn="ctr"/>
            <a:r>
              <a:rPr lang="en-GB" dirty="0" smtClean="0"/>
              <a:t>(no </a:t>
            </a:r>
            <a:r>
              <a:rPr lang="en-GB" dirty="0" err="1" smtClean="0"/>
              <a:t>tx</a:t>
            </a:r>
            <a:r>
              <a:rPr lang="en-GB" dirty="0" smtClean="0"/>
              <a:t>, no locks)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r>
              <a:rPr lang="en-GB" dirty="0" smtClean="0"/>
              <a:t>Scaling: 1*n-core copy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2976" y="1857364"/>
          <a:ext cx="75247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14282" y="4929198"/>
            <a:ext cx="1928826" cy="1000132"/>
          </a:xfrm>
          <a:prstGeom prst="wedgeRoundRectCallout">
            <a:avLst>
              <a:gd name="adj1" fmla="val 78987"/>
              <a:gd name="adj2" fmla="val -5201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1.0 = optimized sequential code</a:t>
            </a:r>
          </a:p>
          <a:p>
            <a:pPr algn="ctr"/>
            <a:r>
              <a:rPr lang="en-GB" dirty="0" smtClean="0"/>
              <a:t>(no </a:t>
            </a:r>
            <a:r>
              <a:rPr lang="en-GB" dirty="0" err="1" smtClean="0"/>
              <a:t>tx</a:t>
            </a:r>
            <a:r>
              <a:rPr lang="en-GB" dirty="0" smtClean="0"/>
              <a:t>, no locks)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1286</Words>
  <Application>Microsoft Office PowerPoint</Application>
  <PresentationFormat>On-screen Show (4:3)</PresentationFormat>
  <Paragraphs>237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TM performance: seeing  the whole picture  or  Looking back over  the first 500 papers</vt:lpstr>
      <vt:lpstr>Slide 2</vt:lpstr>
      <vt:lpstr>Slide 3</vt:lpstr>
      <vt:lpstr>Extending Dan’s GC analogy</vt:lpstr>
      <vt:lpstr>Min mutator utilization</vt:lpstr>
      <vt:lpstr>Five dimensions to TM behavior</vt:lpstr>
      <vt:lpstr>Scaling to large transactions</vt:lpstr>
      <vt:lpstr>Scaling: n*1-core copies</vt:lpstr>
      <vt:lpstr>Scaling: 1*n-core copy</vt:lpstr>
      <vt:lpstr>Slide 10</vt:lpstr>
      <vt:lpstr>Application model #1</vt:lpstr>
      <vt:lpstr>Application model #1</vt:lpstr>
      <vt:lpstr>Application model #1</vt:lpstr>
      <vt:lpstr>Conflict model</vt:lpstr>
      <vt:lpstr>n=16, c=1.0, vary f, vary x</vt:lpstr>
      <vt:lpstr>n=16, c=1.0</vt:lpstr>
      <vt:lpstr>n=16, c=1.0</vt:lpstr>
      <vt:lpstr>n=16, c=1.1 (1..1024)</vt:lpstr>
      <vt:lpstr>n=16, c=1.4 (1..256)</vt:lpstr>
      <vt:lpstr>n=16, c=2.0 (1..64)</vt:lpstr>
      <vt:lpstr>n=16, c=3.1 (1..16)</vt:lpstr>
      <vt:lpstr>n=16, c=1.0, scaling of large tx</vt:lpstr>
      <vt:lpstr>n=16, c=1.0, x*(f+(f^1.25)/4)</vt:lpstr>
      <vt:lpstr>n=16, c=1.0, x*(f+(f^2)/4)</vt:lpstr>
      <vt:lpstr>Application model #2: 100% parallel</vt:lpstr>
      <vt:lpstr>Workloads (ASPLOS ’10)</vt:lpstr>
      <vt:lpstr>Workloads (ASPLOS ’10)</vt:lpstr>
      <vt:lpstr>n=16, c=1.0 (no conflicts)</vt:lpstr>
      <vt:lpstr>n=16, c=1.0 (no conflicts)</vt:lpstr>
      <vt:lpstr>n=16, c=1.1 (1..1024)</vt:lpstr>
      <vt:lpstr>n=16, c=1.4 (1..256)</vt:lpstr>
      <vt:lpstr>n=16, c=2.0 (1..64)</vt:lpstr>
      <vt:lpstr>Conclusions</vt:lpstr>
    </vt:vector>
  </TitlesOfParts>
  <Company>University of Cambridge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Limits of Disjoint Access Parallelism</dc:title>
  <dc:creator>ar481</dc:creator>
  <cp:lastModifiedBy>Tim Harris</cp:lastModifiedBy>
  <cp:revision>361</cp:revision>
  <dcterms:created xsi:type="dcterms:W3CDTF">2009-03-09T12:38:29Z</dcterms:created>
  <dcterms:modified xsi:type="dcterms:W3CDTF">2010-04-30T20:12:14Z</dcterms:modified>
</cp:coreProperties>
</file>